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0644" autoAdjust="0"/>
  </p:normalViewPr>
  <p:slideViewPr>
    <p:cSldViewPr snapToGrid="0">
      <p:cViewPr varScale="1">
        <p:scale>
          <a:sx n="50" d="100"/>
          <a:sy n="50" d="100"/>
        </p:scale>
        <p:origin x="150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60E06-6AD8-45F1-AB28-9717F9EF88B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7FAEF-7663-4EF8-BD5B-B7A3E69148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FAEF-7663-4EF8-BD5B-B7A3E6914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301F-D740-4D28-8577-DA93E994E3E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D42-B8A2-4B08-BC62-5A644DF631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2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301F-D740-4D28-8577-DA93E994E3E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D42-B8A2-4B08-BC62-5A644DF631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9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301F-D740-4D28-8577-DA93E994E3E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D42-B8A2-4B08-BC62-5A644DF631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8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301F-D740-4D28-8577-DA93E994E3E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D42-B8A2-4B08-BC62-5A644DF631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6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301F-D740-4D28-8577-DA93E994E3E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D42-B8A2-4B08-BC62-5A644DF631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8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301F-D740-4D28-8577-DA93E994E3E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D42-B8A2-4B08-BC62-5A644DF631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301F-D740-4D28-8577-DA93E994E3E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D42-B8A2-4B08-BC62-5A644DF631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301F-D740-4D28-8577-DA93E994E3E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D42-B8A2-4B08-BC62-5A644DF631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2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301F-D740-4D28-8577-DA93E994E3E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D42-B8A2-4B08-BC62-5A644DF631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301F-D740-4D28-8577-DA93E994E3E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D42-B8A2-4B08-BC62-5A644DF631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0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301F-D740-4D28-8577-DA93E994E3E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D42-B8A2-4B08-BC62-5A644DF631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9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A301F-D740-4D28-8577-DA93E994E3E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AD42-B8A2-4B08-BC62-5A644DF631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0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 l="63404" t="958" b="-1"/>
          <a:stretch/>
        </p:blipFill>
        <p:spPr>
          <a:xfrm>
            <a:off x="0" y="0"/>
            <a:ext cx="7380945" cy="61960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769" y="0"/>
            <a:ext cx="4254231" cy="13196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69440" t="43796" r="8532" b="22808"/>
          <a:stretch/>
        </p:blipFill>
        <p:spPr>
          <a:xfrm>
            <a:off x="6582646" y="111156"/>
            <a:ext cx="1473043" cy="125559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661340" y="15678"/>
            <a:ext cx="53615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21º Foro ASEA</a:t>
            </a:r>
          </a:p>
          <a:p>
            <a:pPr algn="ctr"/>
            <a:r>
              <a:rPr lang="es-E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. </a:t>
            </a:r>
            <a:endParaRPr lang="es-ES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s-E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72589" y="1001358"/>
            <a:ext cx="8919409" cy="52937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</a:t>
            </a:r>
          </a:p>
          <a:p>
            <a:pPr algn="ctr"/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Entrenadores de Alto Nivel  </a:t>
            </a:r>
          </a:p>
          <a:p>
            <a:pPr algn="ctr"/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Atletismo Sudamericano.</a:t>
            </a:r>
          </a:p>
          <a:p>
            <a:pPr algn="ctr"/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</a:t>
            </a:r>
          </a:p>
          <a:p>
            <a:pPr algn="ctr"/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</a:t>
            </a:r>
            <a:r>
              <a:rPr lang="es-E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</a:t>
            </a:r>
            <a:r>
              <a:rPr lang="es-E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isión, fortalezas, </a:t>
            </a:r>
            <a:r>
              <a:rPr lang="es-E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oportunidades, innovación, propuestas…</a:t>
            </a:r>
          </a:p>
          <a:p>
            <a:pPr algn="ctr"/>
            <a:endParaRPr lang="es-E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¿Como seguir mejorando Atletismo Sudamericano ?</a:t>
            </a:r>
          </a:p>
          <a:p>
            <a:endParaRPr lang="es-ES" sz="2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s-E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l="79990" t="27083" r="13438" b="57151"/>
          <a:stretch/>
        </p:blipFill>
        <p:spPr>
          <a:xfrm>
            <a:off x="5216975" y="5659364"/>
            <a:ext cx="981250" cy="1122689"/>
          </a:xfrm>
          <a:prstGeom prst="rect">
            <a:avLst/>
          </a:prstGeom>
        </p:spPr>
      </p:pic>
      <p:sp>
        <p:nvSpPr>
          <p:cNvPr id="11" name="Marco 10"/>
          <p:cNvSpPr/>
          <p:nvPr/>
        </p:nvSpPr>
        <p:spPr>
          <a:xfrm>
            <a:off x="5216975" y="5611598"/>
            <a:ext cx="981250" cy="1218223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arco 11"/>
          <p:cNvSpPr/>
          <p:nvPr/>
        </p:nvSpPr>
        <p:spPr>
          <a:xfrm>
            <a:off x="7682881" y="5611598"/>
            <a:ext cx="1500686" cy="1281287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693695" y="5424124"/>
            <a:ext cx="11509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70C0"/>
                </a:solidFill>
              </a:rPr>
              <a:t>   Mario Saldias CHI   Nelio Moura BRA     Nelson Gutiérrez CUB  Vania Valentino Silva BRA   Sergio Alfonsini ARG   Justo Navarro CUB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/>
          <a:srcRect l="55225" t="8231" r="25758" b="43120"/>
          <a:stretch/>
        </p:blipFill>
        <p:spPr>
          <a:xfrm>
            <a:off x="6732273" y="5712116"/>
            <a:ext cx="837293" cy="9913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/>
          <a:srcRect l="40438" t="3017" r="42655" b="69305"/>
          <a:stretch/>
        </p:blipFill>
        <p:spPr>
          <a:xfrm>
            <a:off x="11061864" y="5639815"/>
            <a:ext cx="842951" cy="105938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0"/>
          <a:srcRect l="40923" t="22731" r="43558" b="40625"/>
          <a:stretch/>
        </p:blipFill>
        <p:spPr>
          <a:xfrm>
            <a:off x="9697822" y="5749947"/>
            <a:ext cx="734121" cy="974547"/>
          </a:xfrm>
          <a:prstGeom prst="rect">
            <a:avLst/>
          </a:prstGeom>
        </p:spPr>
      </p:pic>
      <p:pic>
        <p:nvPicPr>
          <p:cNvPr id="17" name="Picture 2" descr="Vania Valentino Silva (@ValentinoVania) / Twitter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51" t="10726" r="7874"/>
          <a:stretch/>
        </p:blipFill>
        <p:spPr bwMode="auto">
          <a:xfrm>
            <a:off x="8199487" y="5673817"/>
            <a:ext cx="887199" cy="10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15664" y="627797"/>
            <a:ext cx="390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Auditorio do Centro Olímpico de Treinamento e </a:t>
            </a:r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Pesquisa</a:t>
            </a:r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 </a:t>
            </a:r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COTP</a:t>
            </a:r>
          </a:p>
          <a:p>
            <a:pPr algn="ctr"/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Sabado 29 Julio 2023.</a:t>
            </a:r>
          </a:p>
          <a:p>
            <a:pPr algn="ctr"/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Hora 18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8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13"/>
          <a:srcRect l="23995" t="30822" r="62104" b="38018"/>
          <a:stretch/>
        </p:blipFill>
        <p:spPr>
          <a:xfrm>
            <a:off x="4145994" y="5735893"/>
            <a:ext cx="769045" cy="96920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4311" y="4874632"/>
            <a:ext cx="399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Unirse a </a:t>
            </a:r>
            <a:r>
              <a:rPr lang="es-ES" sz="1200" b="1" dirty="0" smtClean="0">
                <a:solidFill>
                  <a:srgbClr val="002060"/>
                </a:solidFill>
              </a:rPr>
              <a:t>la reunión Zoom</a:t>
            </a:r>
          </a:p>
          <a:p>
            <a:r>
              <a:rPr lang="es-ES" sz="1200" b="1" dirty="0" smtClean="0">
                <a:solidFill>
                  <a:srgbClr val="002060"/>
                </a:solidFill>
              </a:rPr>
              <a:t>https</a:t>
            </a:r>
            <a:r>
              <a:rPr lang="es-ES" sz="1200" b="1" dirty="0">
                <a:solidFill>
                  <a:srgbClr val="002060"/>
                </a:solidFill>
              </a:rPr>
              <a:t>://</a:t>
            </a:r>
            <a:r>
              <a:rPr lang="es-ES" sz="1200" b="1" dirty="0" smtClean="0">
                <a:solidFill>
                  <a:srgbClr val="002060"/>
                </a:solidFill>
              </a:rPr>
              <a:t>us02web.zoom.us/j/83636603193?pwd=ZlFlMEhCektTMU9XUG9DeGtzNEdMZz09</a:t>
            </a:r>
          </a:p>
          <a:p>
            <a:r>
              <a:rPr lang="es-ES" sz="1200" b="1" dirty="0" smtClean="0">
                <a:solidFill>
                  <a:srgbClr val="002060"/>
                </a:solidFill>
              </a:rPr>
              <a:t>ID </a:t>
            </a:r>
            <a:r>
              <a:rPr lang="es-ES" sz="1200" b="1" dirty="0">
                <a:solidFill>
                  <a:srgbClr val="002060"/>
                </a:solidFill>
              </a:rPr>
              <a:t>de reunión: 836 3660 </a:t>
            </a:r>
            <a:r>
              <a:rPr lang="es-ES" sz="1200" b="1" dirty="0" smtClean="0">
                <a:solidFill>
                  <a:srgbClr val="002060"/>
                </a:solidFill>
              </a:rPr>
              <a:t>3193</a:t>
            </a:r>
          </a:p>
          <a:p>
            <a:r>
              <a:rPr lang="es-ES" sz="1200" b="1" dirty="0" smtClean="0">
                <a:solidFill>
                  <a:srgbClr val="002060"/>
                </a:solidFill>
              </a:rPr>
              <a:t>Código </a:t>
            </a:r>
            <a:r>
              <a:rPr lang="es-ES" sz="1200" b="1" dirty="0">
                <a:solidFill>
                  <a:srgbClr val="002060"/>
                </a:solidFill>
              </a:rPr>
              <a:t>de acceso: </a:t>
            </a:r>
            <a:r>
              <a:rPr lang="es-ES" sz="1200" b="1" dirty="0" smtClean="0">
                <a:solidFill>
                  <a:srgbClr val="002060"/>
                </a:solidFill>
              </a:rPr>
              <a:t>185987</a:t>
            </a:r>
          </a:p>
          <a:p>
            <a:r>
              <a:rPr lang="es-ES" sz="1200" b="1" dirty="0" smtClean="0">
                <a:solidFill>
                  <a:srgbClr val="002060"/>
                </a:solidFill>
              </a:rPr>
              <a:t>Español </a:t>
            </a:r>
            <a:r>
              <a:rPr lang="es-ES" sz="1200" b="1" smtClean="0">
                <a:solidFill>
                  <a:srgbClr val="002060"/>
                </a:solidFill>
              </a:rPr>
              <a:t>e Ingles. 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67</Words>
  <Application>Microsoft Office PowerPoint</Application>
  <PresentationFormat>Panorámica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Oscar</cp:lastModifiedBy>
  <cp:revision>57</cp:revision>
  <dcterms:created xsi:type="dcterms:W3CDTF">2023-07-18T11:28:00Z</dcterms:created>
  <dcterms:modified xsi:type="dcterms:W3CDTF">2023-07-19T15:36:19Z</dcterms:modified>
</cp:coreProperties>
</file>