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102EF-1305-4F9F-AB54-A1937B1BED65}" v="19" dt="2023-04-20T14:51:44.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5" d="100"/>
          <a:sy n="25" d="100"/>
        </p:scale>
        <p:origin x="72"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ho Nobre dos Santos" userId="8b1b14cafd396bc3" providerId="LiveId" clId="{47B102EF-1305-4F9F-AB54-A1937B1BED65}"/>
    <pc:docChg chg="undo custSel addSld delSld modSld">
      <pc:chgData name="Martinho Nobre dos Santos" userId="8b1b14cafd396bc3" providerId="LiveId" clId="{47B102EF-1305-4F9F-AB54-A1937B1BED65}" dt="2023-04-20T14:58:03.229" v="899" actId="6549"/>
      <pc:docMkLst>
        <pc:docMk/>
      </pc:docMkLst>
      <pc:sldChg chg="addSp modSp mod">
        <pc:chgData name="Martinho Nobre dos Santos" userId="8b1b14cafd396bc3" providerId="LiveId" clId="{47B102EF-1305-4F9F-AB54-A1937B1BED65}" dt="2023-04-20T14:26:05.865" v="12" actId="1076"/>
        <pc:sldMkLst>
          <pc:docMk/>
          <pc:sldMk cId="0" sldId="256"/>
        </pc:sldMkLst>
        <pc:spChg chg="add mod">
          <ac:chgData name="Martinho Nobre dos Santos" userId="8b1b14cafd396bc3" providerId="LiveId" clId="{47B102EF-1305-4F9F-AB54-A1937B1BED65}" dt="2023-04-20T14:26:05.865" v="12" actId="1076"/>
          <ac:spMkLst>
            <pc:docMk/>
            <pc:sldMk cId="0" sldId="256"/>
            <ac:spMk id="14" creationId="{6DC3B435-5BEF-5093-ABD5-8BEE44490376}"/>
          </ac:spMkLst>
        </pc:spChg>
      </pc:sldChg>
      <pc:sldChg chg="addSp delSp modSp add mod">
        <pc:chgData name="Martinho Nobre dos Santos" userId="8b1b14cafd396bc3" providerId="LiveId" clId="{47B102EF-1305-4F9F-AB54-A1937B1BED65}" dt="2023-04-20T14:27:47.469" v="21" actId="255"/>
        <pc:sldMkLst>
          <pc:docMk/>
          <pc:sldMk cId="1319226535" sldId="257"/>
        </pc:sldMkLst>
        <pc:spChg chg="add mod">
          <ac:chgData name="Martinho Nobre dos Santos" userId="8b1b14cafd396bc3" providerId="LiveId" clId="{47B102EF-1305-4F9F-AB54-A1937B1BED65}" dt="2023-04-20T14:27:47.469" v="21" actId="255"/>
          <ac:spMkLst>
            <pc:docMk/>
            <pc:sldMk cId="1319226535" sldId="257"/>
            <ac:spMk id="11" creationId="{D56819FA-348A-F31B-63DA-A3563A0D3E07}"/>
          </ac:spMkLst>
        </pc:spChg>
        <pc:spChg chg="del">
          <ac:chgData name="Martinho Nobre dos Santos" userId="8b1b14cafd396bc3" providerId="LiveId" clId="{47B102EF-1305-4F9F-AB54-A1937B1BED65}" dt="2023-04-20T14:26:19.950" v="15" actId="478"/>
          <ac:spMkLst>
            <pc:docMk/>
            <pc:sldMk cId="1319226535" sldId="257"/>
            <ac:spMk id="14" creationId="{6DC3B435-5BEF-5093-ABD5-8BEE44490376}"/>
          </ac:spMkLst>
        </pc:spChg>
      </pc:sldChg>
      <pc:sldChg chg="add del setBg">
        <pc:chgData name="Martinho Nobre dos Santos" userId="8b1b14cafd396bc3" providerId="LiveId" clId="{47B102EF-1305-4F9F-AB54-A1937B1BED65}" dt="2023-04-20T14:25:26.011" v="3"/>
        <pc:sldMkLst>
          <pc:docMk/>
          <pc:sldMk cId="3161382921" sldId="257"/>
        </pc:sldMkLst>
      </pc:sldChg>
      <pc:sldChg chg="addSp delSp modSp add mod">
        <pc:chgData name="Martinho Nobre dos Santos" userId="8b1b14cafd396bc3" providerId="LiveId" clId="{47B102EF-1305-4F9F-AB54-A1937B1BED65}" dt="2023-04-20T14:55:35.190" v="858" actId="6549"/>
        <pc:sldMkLst>
          <pc:docMk/>
          <pc:sldMk cId="2128391165" sldId="258"/>
        </pc:sldMkLst>
        <pc:spChg chg="add mod">
          <ac:chgData name="Martinho Nobre dos Santos" userId="8b1b14cafd396bc3" providerId="LiveId" clId="{47B102EF-1305-4F9F-AB54-A1937B1BED65}" dt="2023-04-20T14:55:35.190" v="858" actId="6549"/>
          <ac:spMkLst>
            <pc:docMk/>
            <pc:sldMk cId="2128391165" sldId="258"/>
            <ac:spMk id="11" creationId="{7C23586D-781A-22C0-E7DB-F5633CD0A748}"/>
          </ac:spMkLst>
        </pc:spChg>
        <pc:spChg chg="del">
          <ac:chgData name="Martinho Nobre dos Santos" userId="8b1b14cafd396bc3" providerId="LiveId" clId="{47B102EF-1305-4F9F-AB54-A1937B1BED65}" dt="2023-04-20T14:28:00.137" v="24" actId="478"/>
          <ac:spMkLst>
            <pc:docMk/>
            <pc:sldMk cId="2128391165" sldId="258"/>
            <ac:spMk id="14" creationId="{6DC3B435-5BEF-5093-ABD5-8BEE44490376}"/>
          </ac:spMkLst>
        </pc:spChg>
        <pc:picChg chg="add del">
          <ac:chgData name="Martinho Nobre dos Santos" userId="8b1b14cafd396bc3" providerId="LiveId" clId="{47B102EF-1305-4F9F-AB54-A1937B1BED65}" dt="2023-04-20T14:27:56.506" v="23" actId="478"/>
          <ac:picMkLst>
            <pc:docMk/>
            <pc:sldMk cId="2128391165" sldId="258"/>
            <ac:picMk id="2" creationId="{00000000-0000-0000-0000-000000000000}"/>
          </ac:picMkLst>
        </pc:picChg>
      </pc:sldChg>
      <pc:sldChg chg="addSp delSp modSp add mod">
        <pc:chgData name="Martinho Nobre dos Santos" userId="8b1b14cafd396bc3" providerId="LiveId" clId="{47B102EF-1305-4F9F-AB54-A1937B1BED65}" dt="2023-04-20T14:56:36.897" v="893" actId="114"/>
        <pc:sldMkLst>
          <pc:docMk/>
          <pc:sldMk cId="362666548" sldId="259"/>
        </pc:sldMkLst>
        <pc:spChg chg="del">
          <ac:chgData name="Martinho Nobre dos Santos" userId="8b1b14cafd396bc3" providerId="LiveId" clId="{47B102EF-1305-4F9F-AB54-A1937B1BED65}" dt="2023-04-20T14:29:27.345" v="29" actId="478"/>
          <ac:spMkLst>
            <pc:docMk/>
            <pc:sldMk cId="362666548" sldId="259"/>
            <ac:spMk id="11" creationId="{7C23586D-781A-22C0-E7DB-F5633CD0A748}"/>
          </ac:spMkLst>
        </pc:spChg>
        <pc:spChg chg="add mod">
          <ac:chgData name="Martinho Nobre dos Santos" userId="8b1b14cafd396bc3" providerId="LiveId" clId="{47B102EF-1305-4F9F-AB54-A1937B1BED65}" dt="2023-04-20T14:56:36.897" v="893" actId="114"/>
          <ac:spMkLst>
            <pc:docMk/>
            <pc:sldMk cId="362666548" sldId="259"/>
            <ac:spMk id="14" creationId="{A8A188B8-F59E-D4C5-5524-5D999B458B87}"/>
          </ac:spMkLst>
        </pc:spChg>
      </pc:sldChg>
      <pc:sldChg chg="add del setBg">
        <pc:chgData name="Martinho Nobre dos Santos" userId="8b1b14cafd396bc3" providerId="LiveId" clId="{47B102EF-1305-4F9F-AB54-A1937B1BED65}" dt="2023-04-20T14:25:26.011" v="3"/>
        <pc:sldMkLst>
          <pc:docMk/>
          <pc:sldMk cId="2278653030" sldId="259"/>
        </pc:sldMkLst>
      </pc:sldChg>
      <pc:sldChg chg="addSp delSp modSp add mod">
        <pc:chgData name="Martinho Nobre dos Santos" userId="8b1b14cafd396bc3" providerId="LiveId" clId="{47B102EF-1305-4F9F-AB54-A1937B1BED65}" dt="2023-04-20T14:56:23.850" v="892" actId="114"/>
        <pc:sldMkLst>
          <pc:docMk/>
          <pc:sldMk cId="803973990" sldId="260"/>
        </pc:sldMkLst>
        <pc:spChg chg="add mod">
          <ac:chgData name="Martinho Nobre dos Santos" userId="8b1b14cafd396bc3" providerId="LiveId" clId="{47B102EF-1305-4F9F-AB54-A1937B1BED65}" dt="2023-04-20T14:56:23.850" v="892" actId="114"/>
          <ac:spMkLst>
            <pc:docMk/>
            <pc:sldMk cId="803973990" sldId="260"/>
            <ac:spMk id="11" creationId="{86FED669-5893-D6F1-8CD6-314C54CE359C}"/>
          </ac:spMkLst>
        </pc:spChg>
        <pc:spChg chg="del mod">
          <ac:chgData name="Martinho Nobre dos Santos" userId="8b1b14cafd396bc3" providerId="LiveId" clId="{47B102EF-1305-4F9F-AB54-A1937B1BED65}" dt="2023-04-20T14:30:01.400" v="37" actId="478"/>
          <ac:spMkLst>
            <pc:docMk/>
            <pc:sldMk cId="803973990" sldId="260"/>
            <ac:spMk id="14" creationId="{A8A188B8-F59E-D4C5-5524-5D999B458B87}"/>
          </ac:spMkLst>
        </pc:spChg>
        <pc:picChg chg="add del">
          <ac:chgData name="Martinho Nobre dos Santos" userId="8b1b14cafd396bc3" providerId="LiveId" clId="{47B102EF-1305-4F9F-AB54-A1937B1BED65}" dt="2023-04-20T14:29:53.193" v="35" actId="478"/>
          <ac:picMkLst>
            <pc:docMk/>
            <pc:sldMk cId="803973990" sldId="260"/>
            <ac:picMk id="2" creationId="{00000000-0000-0000-0000-000000000000}"/>
          </ac:picMkLst>
        </pc:picChg>
      </pc:sldChg>
      <pc:sldChg chg="addSp delSp modSp add mod">
        <pc:chgData name="Martinho Nobre dos Santos" userId="8b1b14cafd396bc3" providerId="LiveId" clId="{47B102EF-1305-4F9F-AB54-A1937B1BED65}" dt="2023-04-20T14:33:33.321" v="275" actId="20577"/>
        <pc:sldMkLst>
          <pc:docMk/>
          <pc:sldMk cId="1735487967" sldId="261"/>
        </pc:sldMkLst>
        <pc:spChg chg="del">
          <ac:chgData name="Martinho Nobre dos Santos" userId="8b1b14cafd396bc3" providerId="LiveId" clId="{47B102EF-1305-4F9F-AB54-A1937B1BED65}" dt="2023-04-20T14:31:29.056" v="169" actId="478"/>
          <ac:spMkLst>
            <pc:docMk/>
            <pc:sldMk cId="1735487967" sldId="261"/>
            <ac:spMk id="11" creationId="{86FED669-5893-D6F1-8CD6-314C54CE359C}"/>
          </ac:spMkLst>
        </pc:spChg>
        <pc:spChg chg="add mod">
          <ac:chgData name="Martinho Nobre dos Santos" userId="8b1b14cafd396bc3" providerId="LiveId" clId="{47B102EF-1305-4F9F-AB54-A1937B1BED65}" dt="2023-04-20T14:33:33.321" v="275" actId="20577"/>
          <ac:spMkLst>
            <pc:docMk/>
            <pc:sldMk cId="1735487967" sldId="261"/>
            <ac:spMk id="15" creationId="{3CE20DC8-9F59-CF92-B49A-E2382701DE5F}"/>
          </ac:spMkLst>
        </pc:spChg>
      </pc:sldChg>
      <pc:sldChg chg="add del setBg">
        <pc:chgData name="Martinho Nobre dos Santos" userId="8b1b14cafd396bc3" providerId="LiveId" clId="{47B102EF-1305-4F9F-AB54-A1937B1BED65}" dt="2023-04-20T14:25:26.011" v="3"/>
        <pc:sldMkLst>
          <pc:docMk/>
          <pc:sldMk cId="1299120525" sldId="262"/>
        </pc:sldMkLst>
      </pc:sldChg>
      <pc:sldChg chg="addSp delSp modSp add mod">
        <pc:chgData name="Martinho Nobre dos Santos" userId="8b1b14cafd396bc3" providerId="LiveId" clId="{47B102EF-1305-4F9F-AB54-A1937B1BED65}" dt="2023-04-20T14:35:21.937" v="289" actId="1076"/>
        <pc:sldMkLst>
          <pc:docMk/>
          <pc:sldMk cId="2844717823" sldId="262"/>
        </pc:sldMkLst>
        <pc:spChg chg="add mod">
          <ac:chgData name="Martinho Nobre dos Santos" userId="8b1b14cafd396bc3" providerId="LiveId" clId="{47B102EF-1305-4F9F-AB54-A1937B1BED65}" dt="2023-04-20T14:34:33.577" v="283" actId="14100"/>
          <ac:spMkLst>
            <pc:docMk/>
            <pc:sldMk cId="2844717823" sldId="262"/>
            <ac:spMk id="14" creationId="{C01A30AB-BE1E-001B-659A-343947F00437}"/>
          </ac:spMkLst>
        </pc:spChg>
        <pc:spChg chg="del">
          <ac:chgData name="Martinho Nobre dos Santos" userId="8b1b14cafd396bc3" providerId="LiveId" clId="{47B102EF-1305-4F9F-AB54-A1937B1BED65}" dt="2023-04-20T14:33:46.705" v="277" actId="478"/>
          <ac:spMkLst>
            <pc:docMk/>
            <pc:sldMk cId="2844717823" sldId="262"/>
            <ac:spMk id="15" creationId="{3CE20DC8-9F59-CF92-B49A-E2382701DE5F}"/>
          </ac:spMkLst>
        </pc:spChg>
        <pc:picChg chg="add mod">
          <ac:chgData name="Martinho Nobre dos Santos" userId="8b1b14cafd396bc3" providerId="LiveId" clId="{47B102EF-1305-4F9F-AB54-A1937B1BED65}" dt="2023-04-20T14:34:53.865" v="285" actId="1076"/>
          <ac:picMkLst>
            <pc:docMk/>
            <pc:sldMk cId="2844717823" sldId="262"/>
            <ac:picMk id="16" creationId="{F25FD9DA-CB98-3CCA-B6CF-C1E0338F4F84}"/>
          </ac:picMkLst>
        </pc:picChg>
        <pc:picChg chg="add mod">
          <ac:chgData name="Martinho Nobre dos Santos" userId="8b1b14cafd396bc3" providerId="LiveId" clId="{47B102EF-1305-4F9F-AB54-A1937B1BED65}" dt="2023-04-20T14:35:10.505" v="287" actId="1076"/>
          <ac:picMkLst>
            <pc:docMk/>
            <pc:sldMk cId="2844717823" sldId="262"/>
            <ac:picMk id="17" creationId="{FF3EAD3C-EE7A-6E04-DD65-CE7795BADB51}"/>
          </ac:picMkLst>
        </pc:picChg>
        <pc:picChg chg="add mod">
          <ac:chgData name="Martinho Nobre dos Santos" userId="8b1b14cafd396bc3" providerId="LiveId" clId="{47B102EF-1305-4F9F-AB54-A1937B1BED65}" dt="2023-04-20T14:35:21.937" v="289" actId="1076"/>
          <ac:picMkLst>
            <pc:docMk/>
            <pc:sldMk cId="2844717823" sldId="262"/>
            <ac:picMk id="18" creationId="{518F2569-0EE5-ADF1-BBE7-CB0B2E8A4E4A}"/>
          </ac:picMkLst>
        </pc:picChg>
      </pc:sldChg>
      <pc:sldChg chg="addSp delSp modSp add mod">
        <pc:chgData name="Martinho Nobre dos Santos" userId="8b1b14cafd396bc3" providerId="LiveId" clId="{47B102EF-1305-4F9F-AB54-A1937B1BED65}" dt="2023-04-20T14:37:00.542" v="346" actId="1076"/>
        <pc:sldMkLst>
          <pc:docMk/>
          <pc:sldMk cId="561476110" sldId="263"/>
        </pc:sldMkLst>
        <pc:spChg chg="add mod">
          <ac:chgData name="Martinho Nobre dos Santos" userId="8b1b14cafd396bc3" providerId="LiveId" clId="{47B102EF-1305-4F9F-AB54-A1937B1BED65}" dt="2023-04-20T14:37:00.542" v="346" actId="1076"/>
          <ac:spMkLst>
            <pc:docMk/>
            <pc:sldMk cId="561476110" sldId="263"/>
            <ac:spMk id="11" creationId="{3E7ED186-6985-A3CD-0263-51606BF39C56}"/>
          </ac:spMkLst>
        </pc:spChg>
        <pc:spChg chg="del">
          <ac:chgData name="Martinho Nobre dos Santos" userId="8b1b14cafd396bc3" providerId="LiveId" clId="{47B102EF-1305-4F9F-AB54-A1937B1BED65}" dt="2023-04-20T14:35:57.744" v="291" actId="478"/>
          <ac:spMkLst>
            <pc:docMk/>
            <pc:sldMk cId="561476110" sldId="263"/>
            <ac:spMk id="14" creationId="{C01A30AB-BE1E-001B-659A-343947F00437}"/>
          </ac:spMkLst>
        </pc:spChg>
        <pc:picChg chg="del">
          <ac:chgData name="Martinho Nobre dos Santos" userId="8b1b14cafd396bc3" providerId="LiveId" clId="{47B102EF-1305-4F9F-AB54-A1937B1BED65}" dt="2023-04-20T14:36:00.094" v="292" actId="478"/>
          <ac:picMkLst>
            <pc:docMk/>
            <pc:sldMk cId="561476110" sldId="263"/>
            <ac:picMk id="16" creationId="{F25FD9DA-CB98-3CCA-B6CF-C1E0338F4F84}"/>
          </ac:picMkLst>
        </pc:picChg>
        <pc:picChg chg="del">
          <ac:chgData name="Martinho Nobre dos Santos" userId="8b1b14cafd396bc3" providerId="LiveId" clId="{47B102EF-1305-4F9F-AB54-A1937B1BED65}" dt="2023-04-20T14:36:01.207" v="293" actId="478"/>
          <ac:picMkLst>
            <pc:docMk/>
            <pc:sldMk cId="561476110" sldId="263"/>
            <ac:picMk id="17" creationId="{FF3EAD3C-EE7A-6E04-DD65-CE7795BADB51}"/>
          </ac:picMkLst>
        </pc:picChg>
        <pc:picChg chg="del">
          <ac:chgData name="Martinho Nobre dos Santos" userId="8b1b14cafd396bc3" providerId="LiveId" clId="{47B102EF-1305-4F9F-AB54-A1937B1BED65}" dt="2023-04-20T14:36:01.991" v="294" actId="478"/>
          <ac:picMkLst>
            <pc:docMk/>
            <pc:sldMk cId="561476110" sldId="263"/>
            <ac:picMk id="18" creationId="{518F2569-0EE5-ADF1-BBE7-CB0B2E8A4E4A}"/>
          </ac:picMkLst>
        </pc:picChg>
      </pc:sldChg>
      <pc:sldChg chg="add del setBg">
        <pc:chgData name="Martinho Nobre dos Santos" userId="8b1b14cafd396bc3" providerId="LiveId" clId="{47B102EF-1305-4F9F-AB54-A1937B1BED65}" dt="2023-04-20T14:25:26.011" v="3"/>
        <pc:sldMkLst>
          <pc:docMk/>
          <pc:sldMk cId="4117166216" sldId="264"/>
        </pc:sldMkLst>
      </pc:sldChg>
      <pc:sldChg chg="addSp delSp modSp add mod">
        <pc:chgData name="Martinho Nobre dos Santos" userId="8b1b14cafd396bc3" providerId="LiveId" clId="{47B102EF-1305-4F9F-AB54-A1937B1BED65}" dt="2023-04-20T14:57:15.709" v="898" actId="20577"/>
        <pc:sldMkLst>
          <pc:docMk/>
          <pc:sldMk cId="4214205283" sldId="264"/>
        </pc:sldMkLst>
        <pc:spChg chg="del">
          <ac:chgData name="Martinho Nobre dos Santos" userId="8b1b14cafd396bc3" providerId="LiveId" clId="{47B102EF-1305-4F9F-AB54-A1937B1BED65}" dt="2023-04-20T14:37:09.607" v="348" actId="478"/>
          <ac:spMkLst>
            <pc:docMk/>
            <pc:sldMk cId="4214205283" sldId="264"/>
            <ac:spMk id="11" creationId="{3E7ED186-6985-A3CD-0263-51606BF39C56}"/>
          </ac:spMkLst>
        </pc:spChg>
        <pc:spChg chg="add mod">
          <ac:chgData name="Martinho Nobre dos Santos" userId="8b1b14cafd396bc3" providerId="LiveId" clId="{47B102EF-1305-4F9F-AB54-A1937B1BED65}" dt="2023-04-20T14:57:15.709" v="898" actId="20577"/>
          <ac:spMkLst>
            <pc:docMk/>
            <pc:sldMk cId="4214205283" sldId="264"/>
            <ac:spMk id="14" creationId="{4AA2521C-30D1-5864-4582-422921CD589B}"/>
          </ac:spMkLst>
        </pc:spChg>
      </pc:sldChg>
      <pc:sldChg chg="add del setBg">
        <pc:chgData name="Martinho Nobre dos Santos" userId="8b1b14cafd396bc3" providerId="LiveId" clId="{47B102EF-1305-4F9F-AB54-A1937B1BED65}" dt="2023-04-20T14:25:26.011" v="3"/>
        <pc:sldMkLst>
          <pc:docMk/>
          <pc:sldMk cId="1492916887" sldId="265"/>
        </pc:sldMkLst>
      </pc:sldChg>
      <pc:sldChg chg="addSp delSp modSp add mod">
        <pc:chgData name="Martinho Nobre dos Santos" userId="8b1b14cafd396bc3" providerId="LiveId" clId="{47B102EF-1305-4F9F-AB54-A1937B1BED65}" dt="2023-04-20T14:39:20.705" v="443" actId="6549"/>
        <pc:sldMkLst>
          <pc:docMk/>
          <pc:sldMk cId="3317495856" sldId="265"/>
        </pc:sldMkLst>
        <pc:spChg chg="add mod">
          <ac:chgData name="Martinho Nobre dos Santos" userId="8b1b14cafd396bc3" providerId="LiveId" clId="{47B102EF-1305-4F9F-AB54-A1937B1BED65}" dt="2023-04-20T14:39:20.705" v="443" actId="6549"/>
          <ac:spMkLst>
            <pc:docMk/>
            <pc:sldMk cId="3317495856" sldId="265"/>
            <ac:spMk id="11" creationId="{CE789805-37EC-7E5C-B0EE-4506F9596A63}"/>
          </ac:spMkLst>
        </pc:spChg>
        <pc:spChg chg="del">
          <ac:chgData name="Martinho Nobre dos Santos" userId="8b1b14cafd396bc3" providerId="LiveId" clId="{47B102EF-1305-4F9F-AB54-A1937B1BED65}" dt="2023-04-20T14:38:31.551" v="425" actId="478"/>
          <ac:spMkLst>
            <pc:docMk/>
            <pc:sldMk cId="3317495856" sldId="265"/>
            <ac:spMk id="14" creationId="{4AA2521C-30D1-5864-4582-422921CD589B}"/>
          </ac:spMkLst>
        </pc:spChg>
      </pc:sldChg>
      <pc:sldChg chg="add del setBg">
        <pc:chgData name="Martinho Nobre dos Santos" userId="8b1b14cafd396bc3" providerId="LiveId" clId="{47B102EF-1305-4F9F-AB54-A1937B1BED65}" dt="2023-04-20T14:25:26.011" v="3"/>
        <pc:sldMkLst>
          <pc:docMk/>
          <pc:sldMk cId="645918756" sldId="266"/>
        </pc:sldMkLst>
      </pc:sldChg>
      <pc:sldChg chg="addSp delSp modSp add mod">
        <pc:chgData name="Martinho Nobre dos Santos" userId="8b1b14cafd396bc3" providerId="LiveId" clId="{47B102EF-1305-4F9F-AB54-A1937B1BED65}" dt="2023-04-20T14:40:47.009" v="537" actId="6549"/>
        <pc:sldMkLst>
          <pc:docMk/>
          <pc:sldMk cId="1279720821" sldId="266"/>
        </pc:sldMkLst>
        <pc:spChg chg="del">
          <ac:chgData name="Martinho Nobre dos Santos" userId="8b1b14cafd396bc3" providerId="LiveId" clId="{47B102EF-1305-4F9F-AB54-A1937B1BED65}" dt="2023-04-20T14:39:38.423" v="447" actId="478"/>
          <ac:spMkLst>
            <pc:docMk/>
            <pc:sldMk cId="1279720821" sldId="266"/>
            <ac:spMk id="11" creationId="{CE789805-37EC-7E5C-B0EE-4506F9596A63}"/>
          </ac:spMkLst>
        </pc:spChg>
        <pc:spChg chg="add mod">
          <ac:chgData name="Martinho Nobre dos Santos" userId="8b1b14cafd396bc3" providerId="LiveId" clId="{47B102EF-1305-4F9F-AB54-A1937B1BED65}" dt="2023-04-20T14:40:47.009" v="537" actId="6549"/>
          <ac:spMkLst>
            <pc:docMk/>
            <pc:sldMk cId="1279720821" sldId="266"/>
            <ac:spMk id="14" creationId="{AE4CD272-2731-692A-840D-87C9704F4427}"/>
          </ac:spMkLst>
        </pc:spChg>
        <pc:picChg chg="add del">
          <ac:chgData name="Martinho Nobre dos Santos" userId="8b1b14cafd396bc3" providerId="LiveId" clId="{47B102EF-1305-4F9F-AB54-A1937B1BED65}" dt="2023-04-20T14:39:31.888" v="446" actId="478"/>
          <ac:picMkLst>
            <pc:docMk/>
            <pc:sldMk cId="1279720821" sldId="266"/>
            <ac:picMk id="2" creationId="{00000000-0000-0000-0000-000000000000}"/>
          </ac:picMkLst>
        </pc:picChg>
      </pc:sldChg>
      <pc:sldChg chg="addSp delSp modSp add mod">
        <pc:chgData name="Martinho Nobre dos Santos" userId="8b1b14cafd396bc3" providerId="LiveId" clId="{47B102EF-1305-4F9F-AB54-A1937B1BED65}" dt="2023-04-20T14:41:51.750" v="569" actId="1076"/>
        <pc:sldMkLst>
          <pc:docMk/>
          <pc:sldMk cId="952570555" sldId="267"/>
        </pc:sldMkLst>
        <pc:spChg chg="del">
          <ac:chgData name="Martinho Nobre dos Santos" userId="8b1b14cafd396bc3" providerId="LiveId" clId="{47B102EF-1305-4F9F-AB54-A1937B1BED65}" dt="2023-04-20T14:40:59.958" v="539" actId="478"/>
          <ac:spMkLst>
            <pc:docMk/>
            <pc:sldMk cId="952570555" sldId="267"/>
            <ac:spMk id="14" creationId="{AE4CD272-2731-692A-840D-87C9704F4427}"/>
          </ac:spMkLst>
        </pc:spChg>
        <pc:spChg chg="add mod">
          <ac:chgData name="Martinho Nobre dos Santos" userId="8b1b14cafd396bc3" providerId="LiveId" clId="{47B102EF-1305-4F9F-AB54-A1937B1BED65}" dt="2023-04-20T14:41:51.750" v="569" actId="1076"/>
          <ac:spMkLst>
            <pc:docMk/>
            <pc:sldMk cId="952570555" sldId="267"/>
            <ac:spMk id="15" creationId="{4B895CF1-8492-A133-E0FC-D63B439871A4}"/>
          </ac:spMkLst>
        </pc:spChg>
      </pc:sldChg>
      <pc:sldChg chg="add del setBg">
        <pc:chgData name="Martinho Nobre dos Santos" userId="8b1b14cafd396bc3" providerId="LiveId" clId="{47B102EF-1305-4F9F-AB54-A1937B1BED65}" dt="2023-04-20T14:25:26.011" v="3"/>
        <pc:sldMkLst>
          <pc:docMk/>
          <pc:sldMk cId="982109599" sldId="267"/>
        </pc:sldMkLst>
      </pc:sldChg>
      <pc:sldChg chg="add del setBg">
        <pc:chgData name="Martinho Nobre dos Santos" userId="8b1b14cafd396bc3" providerId="LiveId" clId="{47B102EF-1305-4F9F-AB54-A1937B1BED65}" dt="2023-04-20T14:25:26.011" v="3"/>
        <pc:sldMkLst>
          <pc:docMk/>
          <pc:sldMk cId="983647758" sldId="268"/>
        </pc:sldMkLst>
      </pc:sldChg>
      <pc:sldChg chg="addSp delSp modSp add mod">
        <pc:chgData name="Martinho Nobre dos Santos" userId="8b1b14cafd396bc3" providerId="LiveId" clId="{47B102EF-1305-4F9F-AB54-A1937B1BED65}" dt="2023-04-20T14:42:42.894" v="588" actId="20577"/>
        <pc:sldMkLst>
          <pc:docMk/>
          <pc:sldMk cId="2156254981" sldId="268"/>
        </pc:sldMkLst>
        <pc:spChg chg="add mod">
          <ac:chgData name="Martinho Nobre dos Santos" userId="8b1b14cafd396bc3" providerId="LiveId" clId="{47B102EF-1305-4F9F-AB54-A1937B1BED65}" dt="2023-04-20T14:42:42.894" v="588" actId="20577"/>
          <ac:spMkLst>
            <pc:docMk/>
            <pc:sldMk cId="2156254981" sldId="268"/>
            <ac:spMk id="11" creationId="{C8795C6B-BF2F-2BAD-9437-FD3E10C4E047}"/>
          </ac:spMkLst>
        </pc:spChg>
        <pc:spChg chg="del">
          <ac:chgData name="Martinho Nobre dos Santos" userId="8b1b14cafd396bc3" providerId="LiveId" clId="{47B102EF-1305-4F9F-AB54-A1937B1BED65}" dt="2023-04-20T14:41:57.142" v="571" actId="478"/>
          <ac:spMkLst>
            <pc:docMk/>
            <pc:sldMk cId="2156254981" sldId="268"/>
            <ac:spMk id="15" creationId="{4B895CF1-8492-A133-E0FC-D63B439871A4}"/>
          </ac:spMkLst>
        </pc:spChg>
      </pc:sldChg>
      <pc:sldChg chg="add del setBg">
        <pc:chgData name="Martinho Nobre dos Santos" userId="8b1b14cafd396bc3" providerId="LiveId" clId="{47B102EF-1305-4F9F-AB54-A1937B1BED65}" dt="2023-04-20T14:25:26.011" v="3"/>
        <pc:sldMkLst>
          <pc:docMk/>
          <pc:sldMk cId="583311766" sldId="269"/>
        </pc:sldMkLst>
      </pc:sldChg>
      <pc:sldChg chg="addSp delSp modSp add mod">
        <pc:chgData name="Martinho Nobre dos Santos" userId="8b1b14cafd396bc3" providerId="LiveId" clId="{47B102EF-1305-4F9F-AB54-A1937B1BED65}" dt="2023-04-20T14:43:23.030" v="596" actId="14100"/>
        <pc:sldMkLst>
          <pc:docMk/>
          <pc:sldMk cId="2849774874" sldId="269"/>
        </pc:sldMkLst>
        <pc:spChg chg="del">
          <ac:chgData name="Martinho Nobre dos Santos" userId="8b1b14cafd396bc3" providerId="LiveId" clId="{47B102EF-1305-4F9F-AB54-A1937B1BED65}" dt="2023-04-20T14:42:50.070" v="590" actId="478"/>
          <ac:spMkLst>
            <pc:docMk/>
            <pc:sldMk cId="2849774874" sldId="269"/>
            <ac:spMk id="11" creationId="{C8795C6B-BF2F-2BAD-9437-FD3E10C4E047}"/>
          </ac:spMkLst>
        </pc:spChg>
        <pc:spChg chg="add mod">
          <ac:chgData name="Martinho Nobre dos Santos" userId="8b1b14cafd396bc3" providerId="LiveId" clId="{47B102EF-1305-4F9F-AB54-A1937B1BED65}" dt="2023-04-20T14:43:23.030" v="596" actId="14100"/>
          <ac:spMkLst>
            <pc:docMk/>
            <pc:sldMk cId="2849774874" sldId="269"/>
            <ac:spMk id="14" creationId="{2554A0A0-49F7-9AAB-8F9E-B65B4D7B9B41}"/>
          </ac:spMkLst>
        </pc:spChg>
      </pc:sldChg>
      <pc:sldChg chg="addSp delSp modSp add mod">
        <pc:chgData name="Martinho Nobre dos Santos" userId="8b1b14cafd396bc3" providerId="LiveId" clId="{47B102EF-1305-4F9F-AB54-A1937B1BED65}" dt="2023-04-20T14:45:26.325" v="607" actId="1076"/>
        <pc:sldMkLst>
          <pc:docMk/>
          <pc:sldMk cId="1165489307" sldId="270"/>
        </pc:sldMkLst>
        <pc:spChg chg="del">
          <ac:chgData name="Martinho Nobre dos Santos" userId="8b1b14cafd396bc3" providerId="LiveId" clId="{47B102EF-1305-4F9F-AB54-A1937B1BED65}" dt="2023-04-20T14:44:20.038" v="598" actId="478"/>
          <ac:spMkLst>
            <pc:docMk/>
            <pc:sldMk cId="1165489307" sldId="270"/>
            <ac:spMk id="14" creationId="{2554A0A0-49F7-9AAB-8F9E-B65B4D7B9B41}"/>
          </ac:spMkLst>
        </pc:spChg>
        <pc:spChg chg="add del">
          <ac:chgData name="Martinho Nobre dos Santos" userId="8b1b14cafd396bc3" providerId="LiveId" clId="{47B102EF-1305-4F9F-AB54-A1937B1BED65}" dt="2023-04-20T14:44:50.643" v="600" actId="22"/>
          <ac:spMkLst>
            <pc:docMk/>
            <pc:sldMk cId="1165489307" sldId="270"/>
            <ac:spMk id="15" creationId="{CBDF188C-3918-BF11-CFB9-ECA095E868E9}"/>
          </ac:spMkLst>
        </pc:spChg>
        <pc:spChg chg="add del mod">
          <ac:chgData name="Martinho Nobre dos Santos" userId="8b1b14cafd396bc3" providerId="LiveId" clId="{47B102EF-1305-4F9F-AB54-A1937B1BED65}" dt="2023-04-20T14:44:57.670" v="603" actId="478"/>
          <ac:spMkLst>
            <pc:docMk/>
            <pc:sldMk cId="1165489307" sldId="270"/>
            <ac:spMk id="17" creationId="{4E356F10-32A7-1D9F-84F5-E9F223213428}"/>
          </ac:spMkLst>
        </pc:spChg>
        <pc:spChg chg="add mod">
          <ac:chgData name="Martinho Nobre dos Santos" userId="8b1b14cafd396bc3" providerId="LiveId" clId="{47B102EF-1305-4F9F-AB54-A1937B1BED65}" dt="2023-04-20T14:45:26.325" v="607" actId="1076"/>
          <ac:spMkLst>
            <pc:docMk/>
            <pc:sldMk cId="1165489307" sldId="270"/>
            <ac:spMk id="18" creationId="{5C32A4BD-342A-F8D7-EE37-52D5C5F64344}"/>
          </ac:spMkLst>
        </pc:spChg>
      </pc:sldChg>
      <pc:sldChg chg="add del setBg">
        <pc:chgData name="Martinho Nobre dos Santos" userId="8b1b14cafd396bc3" providerId="LiveId" clId="{47B102EF-1305-4F9F-AB54-A1937B1BED65}" dt="2023-04-20T14:25:26.011" v="3"/>
        <pc:sldMkLst>
          <pc:docMk/>
          <pc:sldMk cId="1232399213" sldId="270"/>
        </pc:sldMkLst>
      </pc:sldChg>
      <pc:sldChg chg="add del setBg">
        <pc:chgData name="Martinho Nobre dos Santos" userId="8b1b14cafd396bc3" providerId="LiveId" clId="{47B102EF-1305-4F9F-AB54-A1937B1BED65}" dt="2023-04-20T14:25:26.011" v="3"/>
        <pc:sldMkLst>
          <pc:docMk/>
          <pc:sldMk cId="35417609" sldId="271"/>
        </pc:sldMkLst>
      </pc:sldChg>
      <pc:sldChg chg="addSp delSp modSp add mod">
        <pc:chgData name="Martinho Nobre dos Santos" userId="8b1b14cafd396bc3" providerId="LiveId" clId="{47B102EF-1305-4F9F-AB54-A1937B1BED65}" dt="2023-04-20T14:58:03.229" v="899" actId="6549"/>
        <pc:sldMkLst>
          <pc:docMk/>
          <pc:sldMk cId="2698160687" sldId="271"/>
        </pc:sldMkLst>
        <pc:spChg chg="add mod">
          <ac:chgData name="Martinho Nobre dos Santos" userId="8b1b14cafd396bc3" providerId="LiveId" clId="{47B102EF-1305-4F9F-AB54-A1937B1BED65}" dt="2023-04-20T14:58:03.229" v="899" actId="6549"/>
          <ac:spMkLst>
            <pc:docMk/>
            <pc:sldMk cId="2698160687" sldId="271"/>
            <ac:spMk id="11" creationId="{ED422428-BB76-3FDF-B92B-669D83CD7AD4}"/>
          </ac:spMkLst>
        </pc:spChg>
        <pc:spChg chg="del">
          <ac:chgData name="Martinho Nobre dos Santos" userId="8b1b14cafd396bc3" providerId="LiveId" clId="{47B102EF-1305-4F9F-AB54-A1937B1BED65}" dt="2023-04-20T14:45:32.022" v="609" actId="478"/>
          <ac:spMkLst>
            <pc:docMk/>
            <pc:sldMk cId="2698160687" sldId="271"/>
            <ac:spMk id="18" creationId="{5C32A4BD-342A-F8D7-EE37-52D5C5F64344}"/>
          </ac:spMkLst>
        </pc:spChg>
        <pc:picChg chg="mod">
          <ac:chgData name="Martinho Nobre dos Santos" userId="8b1b14cafd396bc3" providerId="LiveId" clId="{47B102EF-1305-4F9F-AB54-A1937B1BED65}" dt="2023-04-20T14:49:25.711" v="625" actId="1076"/>
          <ac:picMkLst>
            <pc:docMk/>
            <pc:sldMk cId="2698160687" sldId="271"/>
            <ac:picMk id="2" creationId="{00000000-0000-0000-0000-000000000000}"/>
          </ac:picMkLst>
        </pc:picChg>
      </pc:sldChg>
      <pc:sldChg chg="add del setBg">
        <pc:chgData name="Martinho Nobre dos Santos" userId="8b1b14cafd396bc3" providerId="LiveId" clId="{47B102EF-1305-4F9F-AB54-A1937B1BED65}" dt="2023-04-20T14:25:26.011" v="3"/>
        <pc:sldMkLst>
          <pc:docMk/>
          <pc:sldMk cId="735049822" sldId="272"/>
        </pc:sldMkLst>
      </pc:sldChg>
      <pc:sldChg chg="addSp delSp modSp add mod">
        <pc:chgData name="Martinho Nobre dos Santos" userId="8b1b14cafd396bc3" providerId="LiveId" clId="{47B102EF-1305-4F9F-AB54-A1937B1BED65}" dt="2023-04-20T14:53:21.644" v="805" actId="20577"/>
        <pc:sldMkLst>
          <pc:docMk/>
          <pc:sldMk cId="2925265005" sldId="272"/>
        </pc:sldMkLst>
        <pc:spChg chg="del">
          <ac:chgData name="Martinho Nobre dos Santos" userId="8b1b14cafd396bc3" providerId="LiveId" clId="{47B102EF-1305-4F9F-AB54-A1937B1BED65}" dt="2023-04-20T14:51:30.373" v="632" actId="478"/>
          <ac:spMkLst>
            <pc:docMk/>
            <pc:sldMk cId="2925265005" sldId="272"/>
            <ac:spMk id="11" creationId="{ED422428-BB76-3FDF-B92B-669D83CD7AD4}"/>
          </ac:spMkLst>
        </pc:spChg>
        <pc:spChg chg="add mod">
          <ac:chgData name="Martinho Nobre dos Santos" userId="8b1b14cafd396bc3" providerId="LiveId" clId="{47B102EF-1305-4F9F-AB54-A1937B1BED65}" dt="2023-04-20T14:53:21.644" v="805" actId="20577"/>
          <ac:spMkLst>
            <pc:docMk/>
            <pc:sldMk cId="2925265005" sldId="272"/>
            <ac:spMk id="14" creationId="{DF6E2EB5-3494-5749-2466-CD4C83C99DE6}"/>
          </ac:spMkLst>
        </pc:spChg>
      </pc:sldChg>
      <pc:sldChg chg="add del setBg">
        <pc:chgData name="Martinho Nobre dos Santos" userId="8b1b14cafd396bc3" providerId="LiveId" clId="{47B102EF-1305-4F9F-AB54-A1937B1BED65}" dt="2023-04-20T14:25:26.011" v="3"/>
        <pc:sldMkLst>
          <pc:docMk/>
          <pc:sldMk cId="608113527" sldId="273"/>
        </pc:sldMkLst>
      </pc:sldChg>
      <pc:sldChg chg="delSp add del mod">
        <pc:chgData name="Martinho Nobre dos Santos" userId="8b1b14cafd396bc3" providerId="LiveId" clId="{47B102EF-1305-4F9F-AB54-A1937B1BED65}" dt="2023-04-20T14:54:19.514" v="808" actId="47"/>
        <pc:sldMkLst>
          <pc:docMk/>
          <pc:sldMk cId="2904203197" sldId="273"/>
        </pc:sldMkLst>
        <pc:spChg chg="del">
          <ac:chgData name="Martinho Nobre dos Santos" userId="8b1b14cafd396bc3" providerId="LiveId" clId="{47B102EF-1305-4F9F-AB54-A1937B1BED65}" dt="2023-04-20T14:53:35.083" v="807" actId="478"/>
          <ac:spMkLst>
            <pc:docMk/>
            <pc:sldMk cId="2904203197" sldId="273"/>
            <ac:spMk id="14" creationId="{DF6E2EB5-3494-5749-2466-CD4C83C99DE6}"/>
          </ac:spMkLst>
        </pc:spChg>
      </pc:sldChg>
      <pc:sldChg chg="add del setBg">
        <pc:chgData name="Martinho Nobre dos Santos" userId="8b1b14cafd396bc3" providerId="LiveId" clId="{47B102EF-1305-4F9F-AB54-A1937B1BED65}" dt="2023-04-20T14:25:26.011" v="3"/>
        <pc:sldMkLst>
          <pc:docMk/>
          <pc:sldMk cId="349054590" sldId="274"/>
        </pc:sldMkLst>
      </pc:sldChg>
      <pc:sldChg chg="add del setBg">
        <pc:chgData name="Martinho Nobre dos Santos" userId="8b1b14cafd396bc3" providerId="LiveId" clId="{47B102EF-1305-4F9F-AB54-A1937B1BED65}" dt="2023-04-20T14:25:26.011" v="3"/>
        <pc:sldMkLst>
          <pc:docMk/>
          <pc:sldMk cId="824230237" sldId="275"/>
        </pc:sldMkLst>
      </pc:sldChg>
      <pc:sldChg chg="add del setBg">
        <pc:chgData name="Martinho Nobre dos Santos" userId="8b1b14cafd396bc3" providerId="LiveId" clId="{47B102EF-1305-4F9F-AB54-A1937B1BED65}" dt="2023-04-20T14:25:26.011" v="3"/>
        <pc:sldMkLst>
          <pc:docMk/>
          <pc:sldMk cId="2477666675" sldId="276"/>
        </pc:sldMkLst>
      </pc:sldChg>
      <pc:sldChg chg="add del setBg">
        <pc:chgData name="Martinho Nobre dos Santos" userId="8b1b14cafd396bc3" providerId="LiveId" clId="{47B102EF-1305-4F9F-AB54-A1937B1BED65}" dt="2023-04-20T14:25:26.011" v="3"/>
        <pc:sldMkLst>
          <pc:docMk/>
          <pc:sldMk cId="1755118864" sldId="277"/>
        </pc:sldMkLst>
      </pc:sldChg>
      <pc:sldChg chg="add del setBg">
        <pc:chgData name="Martinho Nobre dos Santos" userId="8b1b14cafd396bc3" providerId="LiveId" clId="{47B102EF-1305-4F9F-AB54-A1937B1BED65}" dt="2023-04-20T14:25:26.011" v="3"/>
        <pc:sldMkLst>
          <pc:docMk/>
          <pc:sldMk cId="3125488552" sldId="278"/>
        </pc:sldMkLst>
      </pc:sldChg>
      <pc:sldChg chg="add del setBg">
        <pc:chgData name="Martinho Nobre dos Santos" userId="8b1b14cafd396bc3" providerId="LiveId" clId="{47B102EF-1305-4F9F-AB54-A1937B1BED65}" dt="2023-04-20T14:25:26.011" v="3"/>
        <pc:sldMkLst>
          <pc:docMk/>
          <pc:sldMk cId="2344885285" sldId="279"/>
        </pc:sldMkLst>
      </pc:sldChg>
      <pc:sldChg chg="add del setBg">
        <pc:chgData name="Martinho Nobre dos Santos" userId="8b1b14cafd396bc3" providerId="LiveId" clId="{47B102EF-1305-4F9F-AB54-A1937B1BED65}" dt="2023-04-20T14:25:26.011" v="3"/>
        <pc:sldMkLst>
          <pc:docMk/>
          <pc:sldMk cId="1179004329"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6DC3B435-5BEF-5093-ABD5-8BEE44490376}"/>
              </a:ext>
            </a:extLst>
          </p:cNvPr>
          <p:cNvSpPr txBox="1"/>
          <p:nvPr/>
        </p:nvSpPr>
        <p:spPr>
          <a:xfrm>
            <a:off x="3086002" y="3082911"/>
            <a:ext cx="12268200" cy="2862322"/>
          </a:xfrm>
          <a:prstGeom prst="rect">
            <a:avLst/>
          </a:prstGeom>
          <a:noFill/>
        </p:spPr>
        <p:txBody>
          <a:bodyPr wrap="square">
            <a:spAutoFit/>
          </a:bodyPr>
          <a:lstStyle/>
          <a:p>
            <a:pPr algn="ctr"/>
            <a:r>
              <a:rPr lang="pt-BR" sz="6000" b="1" dirty="0">
                <a:solidFill>
                  <a:schemeClr val="bg1"/>
                </a:solidFill>
                <a:latin typeface="Arial" panose="020B0604020202020204" pitchFamily="34" charset="0"/>
                <a:cs typeface="Arial" panose="020B0604020202020204" pitchFamily="34" charset="0"/>
              </a:rPr>
              <a:t>NORMAS DA COMPETIÇÃO</a:t>
            </a:r>
          </a:p>
          <a:p>
            <a:pPr algn="ctr"/>
            <a:endParaRPr lang="pt-BR" sz="6000" b="1" dirty="0">
              <a:solidFill>
                <a:schemeClr val="bg1"/>
              </a:solidFill>
              <a:latin typeface="Arial" panose="020B0604020202020204" pitchFamily="34" charset="0"/>
              <a:cs typeface="Arial" panose="020B0604020202020204" pitchFamily="34" charset="0"/>
            </a:endParaRPr>
          </a:p>
          <a:p>
            <a:pPr algn="ctr"/>
            <a:r>
              <a:rPr lang="pt-BR" sz="6000" b="1" i="1" dirty="0">
                <a:solidFill>
                  <a:schemeClr val="bg1"/>
                </a:solidFill>
                <a:latin typeface="Arial" panose="020B0604020202020204" pitchFamily="34" charset="0"/>
                <a:cs typeface="Arial" panose="020B0604020202020204" pitchFamily="34" charset="0"/>
              </a:rPr>
              <a:t>COMPETITION RULES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CE789805-37EC-7E5C-B0EE-4506F9596A63}"/>
              </a:ext>
            </a:extLst>
          </p:cNvPr>
          <p:cNvSpPr txBox="1"/>
          <p:nvPr/>
        </p:nvSpPr>
        <p:spPr>
          <a:xfrm>
            <a:off x="290945" y="1482435"/>
            <a:ext cx="17158855" cy="6684907"/>
          </a:xfrm>
          <a:prstGeom prst="rect">
            <a:avLst/>
          </a:prstGeom>
          <a:noFill/>
        </p:spPr>
        <p:txBody>
          <a:bodyPr wrap="square" rtlCol="0">
            <a:spAutoFit/>
          </a:bodyPr>
          <a:lstStyle/>
          <a:p>
            <a:pPr lvl="0" algn="just">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Números /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Bib</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Numbers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Cada atleta estará recebendo dois números que devem ser colocados sobre as costas e o peito; os números não podem ser colocados nos calções, nem serem dobrados ou cortados, de conformidade com as regras da WA, sob pena de desclassificação do atleta.</a:t>
            </a:r>
          </a:p>
          <a:p>
            <a:pPr marL="450215"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pPr>
            <a:r>
              <a:rPr lang="en-US" sz="3600" b="1" dirty="0">
                <a:solidFill>
                  <a:schemeClr val="bg1"/>
                </a:solidFill>
                <a:latin typeface="Arial" panose="020B0604020202020204" pitchFamily="34" charset="0"/>
                <a:cs typeface="Arial" panose="020B0604020202020204" pitchFamily="34" charset="0"/>
              </a:rPr>
              <a:t>Each athlete will receive two numbers that must be placed at the back and at the chest, with the exception of jumping events. The numbers cannot be placed on the shorts, nor be folded or cut, in accordance with WA rules, under penalty of disqualification of the athlete.</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49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AE4CD272-2731-692A-840D-87C9704F4427}"/>
              </a:ext>
            </a:extLst>
          </p:cNvPr>
          <p:cNvSpPr txBox="1"/>
          <p:nvPr/>
        </p:nvSpPr>
        <p:spPr>
          <a:xfrm>
            <a:off x="290945" y="1482435"/>
            <a:ext cx="17550136" cy="5022914"/>
          </a:xfrm>
          <a:prstGeom prst="rect">
            <a:avLst/>
          </a:prstGeom>
          <a:noFill/>
        </p:spPr>
        <p:txBody>
          <a:bodyPr wrap="square" rtlCol="0">
            <a:spAutoFit/>
          </a:bodyPr>
          <a:lstStyle/>
          <a:p>
            <a:pPr indent="27051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Calçados /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Shoes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indent="27051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Os calçados dos atletas serão verificados na Câmara de Chamada e os que estiverem fora das especificações da WA, não serão autorizados para uso na competição.</a:t>
            </a:r>
          </a:p>
          <a:p>
            <a:pPr marL="450215" algn="just">
              <a:lnSpc>
                <a:spcPct val="115000"/>
              </a:lnSpc>
            </a:pPr>
            <a:endParaRPr lang="pt-BR" sz="3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spcBef>
                <a:spcPct val="0"/>
              </a:spcBef>
            </a:pPr>
            <a:r>
              <a:rPr lang="en-US" sz="3600" b="1" i="1" dirty="0">
                <a:solidFill>
                  <a:schemeClr val="bg1"/>
                </a:solidFill>
                <a:latin typeface="Arial" panose="020B0604020202020204" pitchFamily="34" charset="0"/>
                <a:cs typeface="Arial" panose="020B0604020202020204" pitchFamily="34" charset="0"/>
              </a:rPr>
              <a:t>Athletes' shoes will be checked at the Call Room and those that do not meet WA specifications will not be allowed to be used by athletes in competition.</a:t>
            </a:r>
            <a:endParaRPr lang="en-US" sz="3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72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5" name="CaixaDeTexto 14">
            <a:extLst>
              <a:ext uri="{FF2B5EF4-FFF2-40B4-BE49-F238E27FC236}">
                <a16:creationId xmlns:a16="http://schemas.microsoft.com/office/drawing/2014/main" id="{4B895CF1-8492-A133-E0FC-D63B439871A4}"/>
              </a:ext>
            </a:extLst>
          </p:cNvPr>
          <p:cNvSpPr txBox="1"/>
          <p:nvPr/>
        </p:nvSpPr>
        <p:spPr>
          <a:xfrm>
            <a:off x="952257" y="2094418"/>
            <a:ext cx="16383485" cy="5386090"/>
          </a:xfrm>
          <a:prstGeom prst="rect">
            <a:avLst/>
          </a:prstGeom>
          <a:noFill/>
        </p:spPr>
        <p:txBody>
          <a:bodyPr wrap="square">
            <a:spAutoFit/>
          </a:bodyPr>
          <a:lstStyle/>
          <a:p>
            <a:pPr lvl="0" algn="just">
              <a:tabLst>
                <a:tab pos="228600" algn="l"/>
              </a:tabLst>
            </a:pPr>
            <a:r>
              <a:rPr lang="en-US" sz="3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Credenciais</a:t>
            </a: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Credentials </a:t>
            </a:r>
            <a:endParaRPr lang="pt-BR" sz="3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15000"/>
              </a:lnSpc>
            </a:pPr>
            <a:r>
              <a:rPr lang="pt-BR" sz="3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Alerta-se que, todos os acessos no local da competição são através das credenciais entregues pela organização. Quem não as estiver portando, não poderá acessar as instalações da competição.</a:t>
            </a:r>
          </a:p>
          <a:p>
            <a:pPr marL="450215" algn="just">
              <a:lnSpc>
                <a:spcPct val="115000"/>
              </a:lnSpc>
            </a:pPr>
            <a:endParaRPr lang="pt-BR" sz="32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pPr>
            <a:endParaRPr lang="pt-BR" sz="3200" b="1" dirty="0">
              <a:solidFill>
                <a:schemeClr val="bg1"/>
              </a:solidFill>
              <a:latin typeface="Arial" panose="020B0604020202020204" pitchFamily="34" charset="0"/>
              <a:cs typeface="Arial" panose="020B0604020202020204" pitchFamily="34" charset="0"/>
            </a:endParaRPr>
          </a:p>
          <a:p>
            <a:pPr algn="ctr">
              <a:spcBef>
                <a:spcPct val="0"/>
              </a:spcBef>
            </a:pPr>
            <a:r>
              <a:rPr lang="pt-BR" sz="3200" b="1" i="1" dirty="0" err="1">
                <a:solidFill>
                  <a:schemeClr val="bg1"/>
                </a:solidFill>
                <a:latin typeface="Arial" panose="020B0604020202020204" pitchFamily="34" charset="0"/>
                <a:cs typeface="Arial" panose="020B0604020202020204" pitchFamily="34" charset="0"/>
              </a:rPr>
              <a:t>Please</a:t>
            </a:r>
            <a:r>
              <a:rPr lang="pt-BR" sz="3200" b="1" i="1" dirty="0">
                <a:solidFill>
                  <a:schemeClr val="bg1"/>
                </a:solidFill>
                <a:latin typeface="Arial" panose="020B0604020202020204" pitchFamily="34" charset="0"/>
                <a:cs typeface="Arial" panose="020B0604020202020204" pitchFamily="34" charset="0"/>
              </a:rPr>
              <a:t> note </a:t>
            </a:r>
            <a:r>
              <a:rPr lang="pt-BR" sz="3200" b="1" i="1" dirty="0" err="1">
                <a:solidFill>
                  <a:schemeClr val="bg1"/>
                </a:solidFill>
                <a:latin typeface="Arial" panose="020B0604020202020204" pitchFamily="34" charset="0"/>
                <a:cs typeface="Arial" panose="020B0604020202020204" pitchFamily="34" charset="0"/>
              </a:rPr>
              <a:t>that</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all</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access</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is</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through</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the</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credentials</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provided</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by</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the</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organization</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Anyone</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who</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wishes</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to</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access</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the</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competition</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a</a:t>
            </a:r>
            <a:r>
              <a:rPr lang="pt-BR" sz="3200" b="1" i="1" dirty="0" err="1" smtClean="0">
                <a:solidFill>
                  <a:schemeClr val="bg1"/>
                </a:solidFill>
                <a:latin typeface="Arial" panose="020B0604020202020204" pitchFamily="34" charset="0"/>
                <a:cs typeface="Arial" panose="020B0604020202020204" pitchFamily="34" charset="0"/>
              </a:rPr>
              <a:t>rea</a:t>
            </a:r>
            <a:r>
              <a:rPr lang="pt-BR" sz="3200" b="1" i="1" dirty="0" smtClean="0">
                <a:solidFill>
                  <a:schemeClr val="bg1"/>
                </a:solidFill>
                <a:latin typeface="Arial" panose="020B0604020202020204" pitchFamily="34" charset="0"/>
                <a:cs typeface="Arial" panose="020B0604020202020204" pitchFamily="34" charset="0"/>
              </a:rPr>
              <a:t> </a:t>
            </a:r>
            <a:r>
              <a:rPr lang="pt-BR" sz="3200" b="1" i="1" dirty="0" err="1" smtClean="0">
                <a:solidFill>
                  <a:schemeClr val="bg1"/>
                </a:solidFill>
                <a:latin typeface="Arial" panose="020B0604020202020204" pitchFamily="34" charset="0"/>
                <a:cs typeface="Arial" panose="020B0604020202020204" pitchFamily="34" charset="0"/>
              </a:rPr>
              <a:t>will</a:t>
            </a:r>
            <a:r>
              <a:rPr lang="pt-BR" sz="3200" b="1" i="1" dirty="0" smtClean="0">
                <a:solidFill>
                  <a:schemeClr val="bg1"/>
                </a:solidFill>
                <a:latin typeface="Arial" panose="020B0604020202020204" pitchFamily="34" charset="0"/>
                <a:cs typeface="Arial" panose="020B0604020202020204" pitchFamily="34" charset="0"/>
              </a:rPr>
              <a:t> </a:t>
            </a:r>
            <a:r>
              <a:rPr lang="pt-BR" sz="3200" b="1" i="1" dirty="0" err="1" smtClean="0">
                <a:solidFill>
                  <a:schemeClr val="bg1"/>
                </a:solidFill>
                <a:latin typeface="Arial" panose="020B0604020202020204" pitchFamily="34" charset="0"/>
                <a:cs typeface="Arial" panose="020B0604020202020204" pitchFamily="34" charset="0"/>
              </a:rPr>
              <a:t>need</a:t>
            </a:r>
            <a:r>
              <a:rPr lang="pt-BR" sz="3200" b="1" i="1" dirty="0" smtClean="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to</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present</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their</a:t>
            </a:r>
            <a:r>
              <a:rPr lang="pt-BR" sz="3200" b="1" i="1" dirty="0">
                <a:solidFill>
                  <a:schemeClr val="bg1"/>
                </a:solidFill>
                <a:latin typeface="Arial" panose="020B0604020202020204" pitchFamily="34" charset="0"/>
                <a:cs typeface="Arial" panose="020B0604020202020204" pitchFamily="34" charset="0"/>
              </a:rPr>
              <a:t> </a:t>
            </a:r>
            <a:r>
              <a:rPr lang="pt-BR" sz="3200" b="1" i="1" dirty="0" err="1">
                <a:solidFill>
                  <a:schemeClr val="bg1"/>
                </a:solidFill>
                <a:latin typeface="Arial" panose="020B0604020202020204" pitchFamily="34" charset="0"/>
                <a:cs typeface="Arial" panose="020B0604020202020204" pitchFamily="34" charset="0"/>
              </a:rPr>
              <a:t>credential</a:t>
            </a:r>
            <a:r>
              <a:rPr lang="pt-BR" sz="3200" b="1" i="1" dirty="0">
                <a:solidFill>
                  <a:schemeClr val="bg1"/>
                </a:solidFill>
                <a:latin typeface="Arial" panose="020B0604020202020204" pitchFamily="34" charset="0"/>
                <a:cs typeface="Arial" panose="020B0604020202020204" pitchFamily="34" charset="0"/>
              </a:rPr>
              <a:t>.</a:t>
            </a:r>
            <a:endParaRPr lang="en-US" sz="3200" b="1" i="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57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C8795C6B-BF2F-2BAD-9437-FD3E10C4E047}"/>
              </a:ext>
            </a:extLst>
          </p:cNvPr>
          <p:cNvSpPr txBox="1"/>
          <p:nvPr/>
        </p:nvSpPr>
        <p:spPr>
          <a:xfrm>
            <a:off x="290945" y="1995054"/>
            <a:ext cx="17235055" cy="4414735"/>
          </a:xfrm>
          <a:prstGeom prst="rect">
            <a:avLst/>
          </a:prstGeom>
          <a:noFill/>
        </p:spPr>
        <p:txBody>
          <a:bodyPr wrap="square" rtlCol="0">
            <a:spAutoFit/>
          </a:bodyPr>
          <a:lstStyle/>
          <a:p>
            <a:pPr lvl="0" algn="just"/>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Serviço Médico / Medical Service</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Estará localizado próximo a chegada, com a presença de ambulância UTI para atendimento.</a:t>
            </a:r>
          </a:p>
          <a:p>
            <a:pPr marL="450215"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0215" algn="just">
              <a:lnSpc>
                <a:spcPct val="115000"/>
              </a:lnSpc>
            </a:pPr>
            <a:r>
              <a:rPr lang="en-US"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will be located near the finish line, with the presence of an ICU ambulance for service.</a:t>
            </a:r>
            <a:endParaRPr lang="pt-BR"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625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2554A0A0-49F7-9AAB-8F9E-B65B4D7B9B41}"/>
              </a:ext>
            </a:extLst>
          </p:cNvPr>
          <p:cNvSpPr txBox="1"/>
          <p:nvPr/>
        </p:nvSpPr>
        <p:spPr>
          <a:xfrm>
            <a:off x="290945" y="1510145"/>
            <a:ext cx="17550136" cy="6326027"/>
          </a:xfrm>
          <a:prstGeom prst="rect">
            <a:avLst/>
          </a:prstGeom>
          <a:noFill/>
        </p:spPr>
        <p:txBody>
          <a:bodyPr wrap="square" rtlCol="0">
            <a:spAutoFit/>
          </a:bodyPr>
          <a:lstStyle/>
          <a:p>
            <a:pPr lvl="0" algn="just"/>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Controle Antidopagem / Antidoping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Control</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Será conduzido controle de dopagem na competição, em conformidade com as Regras da WA, pela Autoridade Brasileira de Controle de Dopagem – ABCD. A estação de controle estará localizada em sala que fica atrás da arquibancada.</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tabLst>
                <a:tab pos="228600" algn="l"/>
              </a:tabLst>
            </a:pPr>
            <a:r>
              <a:rPr lang="pt-BR" sz="3600" b="1"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tabLst>
                <a:tab pos="228600" algn="l"/>
              </a:tabLs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Doping control will be conducted in competition, in accordance with the WA Rules, by the Brazilian Doping Control Authority – ABCD. The control station will be located in a room behind the grandstand.</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77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8" name="CaixaDeTexto 17">
            <a:extLst>
              <a:ext uri="{FF2B5EF4-FFF2-40B4-BE49-F238E27FC236}">
                <a16:creationId xmlns:a16="http://schemas.microsoft.com/office/drawing/2014/main" id="{5C32A4BD-342A-F8D7-EE37-52D5C5F64344}"/>
              </a:ext>
            </a:extLst>
          </p:cNvPr>
          <p:cNvSpPr txBox="1"/>
          <p:nvPr/>
        </p:nvSpPr>
        <p:spPr>
          <a:xfrm>
            <a:off x="1988127" y="3810807"/>
            <a:ext cx="14311745" cy="1938992"/>
          </a:xfrm>
          <a:prstGeom prst="rect">
            <a:avLst/>
          </a:prstGeom>
          <a:noFill/>
        </p:spPr>
        <p:txBody>
          <a:bodyPr wrap="square" rtlCol="0">
            <a:spAutoFit/>
          </a:bodyPr>
          <a:lstStyle/>
          <a:p>
            <a:r>
              <a:rPr lang="pt-BR" sz="6000" b="1" dirty="0">
                <a:solidFill>
                  <a:schemeClr val="bg1"/>
                </a:solidFill>
                <a:latin typeface="Arial" panose="020B0604020202020204" pitchFamily="34" charset="0"/>
                <a:cs typeface="Arial" panose="020B0604020202020204" pitchFamily="34" charset="0"/>
              </a:rPr>
              <a:t>Alturas para os Saltos / </a:t>
            </a:r>
            <a:r>
              <a:rPr lang="pt-BR" sz="6000" b="1" dirty="0" err="1" smtClean="0">
                <a:solidFill>
                  <a:schemeClr val="bg1"/>
                </a:solidFill>
                <a:latin typeface="Arial" panose="020B0604020202020204" pitchFamily="34" charset="0"/>
                <a:cs typeface="Arial" panose="020B0604020202020204" pitchFamily="34" charset="0"/>
              </a:rPr>
              <a:t>Jump´s</a:t>
            </a:r>
            <a:r>
              <a:rPr lang="pt-BR" sz="6000" b="1" dirty="0" smtClean="0">
                <a:solidFill>
                  <a:schemeClr val="bg1"/>
                </a:solidFill>
                <a:latin typeface="Arial" panose="020B0604020202020204" pitchFamily="34" charset="0"/>
                <a:cs typeface="Arial" panose="020B0604020202020204" pitchFamily="34" charset="0"/>
              </a:rPr>
              <a:t> </a:t>
            </a:r>
            <a:r>
              <a:rPr lang="pt-BR" sz="6000" b="1" dirty="0" err="1" smtClean="0">
                <a:solidFill>
                  <a:schemeClr val="bg1"/>
                </a:solidFill>
                <a:latin typeface="Arial" panose="020B0604020202020204" pitchFamily="34" charset="0"/>
                <a:cs typeface="Arial" panose="020B0604020202020204" pitchFamily="34" charset="0"/>
              </a:rPr>
              <a:t>Heigths</a:t>
            </a:r>
            <a:endParaRPr lang="pt-BR"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48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ED422428-BB76-3FDF-B92B-669D83CD7AD4}"/>
              </a:ext>
            </a:extLst>
          </p:cNvPr>
          <p:cNvSpPr txBox="1"/>
          <p:nvPr/>
        </p:nvSpPr>
        <p:spPr>
          <a:xfrm>
            <a:off x="1820176" y="1979405"/>
            <a:ext cx="14647648" cy="5960799"/>
          </a:xfrm>
          <a:prstGeom prst="rect">
            <a:avLst/>
          </a:prstGeom>
          <a:noFill/>
        </p:spPr>
        <p:txBody>
          <a:bodyPr wrap="square" rtlCol="0">
            <a:spAutoFit/>
          </a:bodyPr>
          <a:lstStyle/>
          <a:p>
            <a:pPr algn="ct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Masculino /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Men</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Salto em Altura / High Jump:</a:t>
            </a:r>
          </a:p>
          <a:p>
            <a:pPr algn="ctr">
              <a:lnSpc>
                <a:spcPct val="107000"/>
              </a:lnSpc>
              <a:spcAft>
                <a:spcPts val="800"/>
              </a:spcAft>
            </a:pP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indent="1066800">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Inicial / </a:t>
            </a:r>
            <a:r>
              <a:rPr lang="pt-BR" sz="36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Start </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2.05</a:t>
            </a:r>
          </a:p>
          <a:p>
            <a:pPr marL="1066800">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05 / 05 cm		2.05 / 2.15</a:t>
            </a:r>
          </a:p>
          <a:p>
            <a:pPr marL="1066800">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03 / 03 cm		2.15 / 2.21</a:t>
            </a:r>
          </a:p>
          <a:p>
            <a:pPr marL="1066800">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02 / 02 cm		2.21 até restar 1 /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until</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remains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pt-BR"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16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DF6E2EB5-3494-5749-2466-CD4C83C99DE6}"/>
              </a:ext>
            </a:extLst>
          </p:cNvPr>
          <p:cNvSpPr txBox="1"/>
          <p:nvPr/>
        </p:nvSpPr>
        <p:spPr>
          <a:xfrm>
            <a:off x="2983688" y="2017262"/>
            <a:ext cx="12330823" cy="5930278"/>
          </a:xfrm>
          <a:prstGeom prst="rect">
            <a:avLst/>
          </a:prstGeom>
          <a:noFill/>
        </p:spPr>
        <p:txBody>
          <a:bodyPr wrap="square" rtlCol="0">
            <a:spAutoFit/>
          </a:bodyPr>
          <a:lstStyle/>
          <a:p>
            <a:pPr algn="ct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Feminino /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Female</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Salto em Altura / High Jump:</a:t>
            </a:r>
          </a:p>
          <a:p>
            <a:pPr>
              <a:lnSpc>
                <a:spcPct val="107000"/>
              </a:lnSpc>
              <a:spcAft>
                <a:spcPts val="800"/>
              </a:spcAft>
            </a:pP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Inicial / Start		1.70</a:t>
            </a:r>
          </a:p>
          <a:p>
            <a:pP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05 / 05 cm		1.70 / 1.80 </a:t>
            </a:r>
          </a:p>
          <a:p>
            <a:pP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03 / 03 cm		1.80 / 1.86</a:t>
            </a:r>
          </a:p>
          <a:p>
            <a:pPr>
              <a:lnSpc>
                <a:spcPct val="107000"/>
              </a:lnSpc>
              <a:spcAft>
                <a:spcPts val="800"/>
              </a:spcAf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02 / 02 cm		1.86 até restar 1 /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until</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 </a:t>
            </a:r>
            <a:r>
              <a:rPr lang="pt-BR" sz="36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remains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pt-BR"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26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D56819FA-348A-F31B-63DA-A3563A0D3E07}"/>
              </a:ext>
            </a:extLst>
          </p:cNvPr>
          <p:cNvSpPr txBox="1"/>
          <p:nvPr/>
        </p:nvSpPr>
        <p:spPr>
          <a:xfrm>
            <a:off x="290945" y="1634836"/>
            <a:ext cx="16854055" cy="7435882"/>
          </a:xfrm>
          <a:prstGeom prst="rect">
            <a:avLst/>
          </a:prstGeom>
          <a:noFill/>
        </p:spPr>
        <p:txBody>
          <a:bodyPr wrap="square" rtlCol="0">
            <a:spAutoFit/>
          </a:bodyPr>
          <a:lstStyle/>
          <a:p>
            <a:pPr marL="342900" lvl="0" indent="-342900" algn="just">
              <a:buFont typeface="+mj-lt"/>
              <a:buAutoNum type="arabicPeriod"/>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Aquecimento /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Warm</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up</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Os atletas devem utilizar a pista localizada ao lado da reta oposta, bem como as áreas do COTP. </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 direção da competição comunica que somente terão acesso a área de aquecimento para atletas que estejam inscritos nas provas.</a:t>
            </a:r>
          </a:p>
          <a:p>
            <a:pPr marL="450215" algn="just">
              <a:lnSpc>
                <a:spcPct val="115000"/>
              </a:lnSpc>
            </a:pPr>
            <a:endParaRPr lang="pt-BR" sz="3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15000"/>
              </a:lnSpc>
            </a:pPr>
            <a:r>
              <a:rPr lang="en-US"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Athletes must use the track located next to the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opposite side of the bleachers</a:t>
            </a:r>
            <a:r>
              <a:rPr lang="en-US" sz="3600" b="1" i="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as well as the COTP areas. </a:t>
            </a:r>
            <a:r>
              <a:rPr lang="pt-BR" sz="3600" b="1" i="1" dirty="0" err="1">
                <a:solidFill>
                  <a:schemeClr val="bg1"/>
                </a:solidFill>
                <a:latin typeface="Arial" panose="020B0604020202020204" pitchFamily="34" charset="0"/>
                <a:cs typeface="Arial" panose="020B0604020202020204" pitchFamily="34" charset="0"/>
              </a:rPr>
              <a:t>Only</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athletes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who</a:t>
            </a:r>
            <a:r>
              <a:rPr lang="pt-BR" sz="3600" b="1" i="1" dirty="0">
                <a:solidFill>
                  <a:schemeClr val="bg1"/>
                </a:solidFill>
                <a:latin typeface="Arial" panose="020B0604020202020204" pitchFamily="34" charset="0"/>
                <a:cs typeface="Arial" panose="020B0604020202020204" pitchFamily="34" charset="0"/>
              </a:rPr>
              <a:t> are </a:t>
            </a:r>
            <a:r>
              <a:rPr lang="pt-BR" sz="3600" b="1" i="1" dirty="0" err="1">
                <a:solidFill>
                  <a:schemeClr val="bg1"/>
                </a:solidFill>
                <a:latin typeface="Arial" panose="020B0604020202020204" pitchFamily="34" charset="0"/>
                <a:cs typeface="Arial" panose="020B0604020202020204" pitchFamily="34" charset="0"/>
              </a:rPr>
              <a:t>registered</a:t>
            </a:r>
            <a:r>
              <a:rPr lang="pt-BR" sz="3600" b="1" i="1" dirty="0">
                <a:solidFill>
                  <a:schemeClr val="bg1"/>
                </a:solidFill>
                <a:latin typeface="Arial" panose="020B0604020202020204" pitchFamily="34" charset="0"/>
                <a:cs typeface="Arial" panose="020B0604020202020204" pitchFamily="34" charset="0"/>
              </a:rPr>
              <a:t> in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event</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will</a:t>
            </a:r>
            <a:r>
              <a:rPr lang="en-US"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have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access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to</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warmup</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area</a:t>
            </a:r>
            <a:r>
              <a:rPr lang="pt-BR" sz="3600" b="1" i="1" dirty="0">
                <a:solidFill>
                  <a:schemeClr val="bg1"/>
                </a:solidFill>
                <a:latin typeface="Arial" panose="020B0604020202020204" pitchFamily="34" charset="0"/>
                <a:cs typeface="Arial" panose="020B0604020202020204" pitchFamily="34" charset="0"/>
              </a:rPr>
              <a:t>.</a:t>
            </a:r>
            <a:endParaRPr lang="en-US" sz="3600" b="1" i="1" dirty="0">
              <a:solidFill>
                <a:schemeClr val="bg1"/>
              </a:solidFill>
              <a:latin typeface="Arial" panose="020B0604020202020204" pitchFamily="34" charset="0"/>
              <a:cs typeface="Arial" panose="020B0604020202020204" pitchFamily="34" charset="0"/>
            </a:endParaRPr>
          </a:p>
          <a:p>
            <a:pPr marL="450215" algn="just">
              <a:lnSpc>
                <a:spcPct val="115000"/>
              </a:lnSpc>
            </a:pPr>
            <a:r>
              <a:rPr lang="pt-BR"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endParaRPr lang="pt-BR" dirty="0"/>
          </a:p>
        </p:txBody>
      </p:sp>
    </p:spTree>
    <p:extLst>
      <p:ext uri="{BB962C8B-B14F-4D97-AF65-F5344CB8AC3E}">
        <p14:creationId xmlns:p14="http://schemas.microsoft.com/office/powerpoint/2010/main" val="131922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7C23586D-781A-22C0-E7DB-F5633CD0A748}"/>
              </a:ext>
            </a:extLst>
          </p:cNvPr>
          <p:cNvSpPr txBox="1"/>
          <p:nvPr/>
        </p:nvSpPr>
        <p:spPr>
          <a:xfrm>
            <a:off x="332509" y="1330036"/>
            <a:ext cx="17269691" cy="6684907"/>
          </a:xfrm>
          <a:prstGeom prst="rect">
            <a:avLst/>
          </a:prstGeom>
          <a:noFill/>
        </p:spPr>
        <p:txBody>
          <a:bodyPr wrap="square" rtlCol="0">
            <a:spAutoFit/>
          </a:bodyPr>
          <a:lstStyle/>
          <a:p>
            <a:pPr marL="449580"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pt-BR" sz="3600" b="1" i="1"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ATENÇÃO - O ACESSO A ÁREA DE TÉCNICA SERÁ RESTRITO</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 direção da competição comunica que somente terão acesso a área técnica dentro da pista os treinadores das provas de salto em altura e arremesso do peso.</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3600" dirty="0"/>
          </a:p>
          <a:p>
            <a:r>
              <a:rPr lang="en-US" sz="3600" b="1" i="1" dirty="0">
                <a:solidFill>
                  <a:schemeClr val="bg1"/>
                </a:solidFill>
                <a:latin typeface="Arial" panose="020B0604020202020204" pitchFamily="34" charset="0"/>
                <a:cs typeface="Arial" panose="020B0604020202020204" pitchFamily="34" charset="0"/>
              </a:rPr>
              <a:t>ATTENTION - ACCESS TO THE TECHNICAL AREA WILL BE RESTRICTED</a:t>
            </a:r>
          </a:p>
          <a:p>
            <a:endParaRPr lang="en-US" sz="3600" b="1" i="1" dirty="0">
              <a:solidFill>
                <a:schemeClr val="bg1"/>
              </a:solidFill>
              <a:latin typeface="Arial" panose="020B0604020202020204" pitchFamily="34" charset="0"/>
              <a:cs typeface="Arial" panose="020B0604020202020204" pitchFamily="34" charset="0"/>
            </a:endParaRPr>
          </a:p>
          <a:p>
            <a:r>
              <a:rPr lang="en-US" sz="3600" b="1" i="1" dirty="0" smtClean="0">
                <a:solidFill>
                  <a:schemeClr val="bg1"/>
                </a:solidFill>
                <a:latin typeface="Arial" panose="020B0604020202020204" pitchFamily="34" charset="0"/>
                <a:cs typeface="Arial" panose="020B0604020202020204" pitchFamily="34" charset="0"/>
              </a:rPr>
              <a:t>Only coaches </a:t>
            </a:r>
            <a:r>
              <a:rPr lang="en-US" sz="3600" b="1" i="1" dirty="0">
                <a:solidFill>
                  <a:schemeClr val="bg1"/>
                </a:solidFill>
                <a:latin typeface="Arial" panose="020B0604020202020204" pitchFamily="34" charset="0"/>
                <a:cs typeface="Arial" panose="020B0604020202020204" pitchFamily="34" charset="0"/>
              </a:rPr>
              <a:t>of the high jump and shot put will have access to the technical area inside the track.</a:t>
            </a:r>
            <a:endParaRPr lang="pt-BR" sz="3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9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A8A188B8-F59E-D4C5-5524-5D999B458B87}"/>
              </a:ext>
            </a:extLst>
          </p:cNvPr>
          <p:cNvSpPr txBox="1"/>
          <p:nvPr/>
        </p:nvSpPr>
        <p:spPr>
          <a:xfrm>
            <a:off x="387927" y="2133600"/>
            <a:ext cx="16528473" cy="4468916"/>
          </a:xfrm>
          <a:prstGeom prst="rect">
            <a:avLst/>
          </a:prstGeom>
          <a:noFill/>
        </p:spPr>
        <p:txBody>
          <a:bodyPr wrap="square" rtlCol="0">
            <a:spAutoFit/>
          </a:bodyPr>
          <a:lstStyle/>
          <a:p>
            <a:pPr lvl="0" algn="just">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Câmara de Chamada /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Call</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Room</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Câmara de Chamada estará localizada na área de aquecimento e será aberta às </a:t>
            </a:r>
            <a:r>
              <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09</a:t>
            </a: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h00.</a:t>
            </a:r>
          </a:p>
          <a:p>
            <a:pPr marL="449580"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The Call Room will be located in the warm-up area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and it </a:t>
            </a: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will open at 09h00.</a:t>
            </a:r>
            <a:endParaRPr lang="pt-BR"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6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86FED669-5893-D6F1-8CD6-314C54CE359C}"/>
              </a:ext>
            </a:extLst>
          </p:cNvPr>
          <p:cNvSpPr txBox="1"/>
          <p:nvPr/>
        </p:nvSpPr>
        <p:spPr>
          <a:xfrm>
            <a:off x="290945" y="1080654"/>
            <a:ext cx="17158855" cy="6463308"/>
          </a:xfrm>
          <a:prstGeom prst="rect">
            <a:avLst/>
          </a:prstGeom>
          <a:noFill/>
        </p:spPr>
        <p:txBody>
          <a:bodyPr wrap="square" rtlCol="0">
            <a:spAutoFit/>
          </a:bodyPr>
          <a:lstStyle/>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confirmação será encerrada com a seguinte antecedência em relação ao horário das provas: </a:t>
            </a:r>
          </a:p>
          <a:p>
            <a:pPr marL="270510" indent="-269240" algn="ctr">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50215" algn="l">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Corridas :   		15 (quinze) minutos antes.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50215" algn="l">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Provas de campo: 	35 (trinta e cinco) minutos antes.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Confirmation will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end as follow:</a:t>
            </a:r>
            <a:endPar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endPar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Races: 			15 (fifteen) minutes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before the official event time..</a:t>
            </a:r>
            <a:endPar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Field events: 		35 (thirty-five) minutes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before the official event time.</a:t>
            </a:r>
            <a:endParaRPr lang="pt-BR"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97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5" name="CaixaDeTexto 14">
            <a:extLst>
              <a:ext uri="{FF2B5EF4-FFF2-40B4-BE49-F238E27FC236}">
                <a16:creationId xmlns:a16="http://schemas.microsoft.com/office/drawing/2014/main" id="{3CE20DC8-9F59-CF92-B49A-E2382701DE5F}"/>
              </a:ext>
            </a:extLst>
          </p:cNvPr>
          <p:cNvSpPr txBox="1"/>
          <p:nvPr/>
        </p:nvSpPr>
        <p:spPr>
          <a:xfrm>
            <a:off x="446920" y="893018"/>
            <a:ext cx="17412467" cy="7517122"/>
          </a:xfrm>
          <a:prstGeom prst="rect">
            <a:avLst/>
          </a:prstGeom>
          <a:noFill/>
        </p:spPr>
        <p:txBody>
          <a:bodyPr wrap="square">
            <a:spAutoFit/>
          </a:bodyPr>
          <a:lstStyle/>
          <a:p>
            <a:pPr algn="ctr">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Entrada dos Atletas na Pista / </a:t>
            </a: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Entrance of Athletes to the Track</a:t>
            </a:r>
          </a:p>
          <a:p>
            <a:pPr lvl="0" algn="ctr">
              <a:tabLst>
                <a:tab pos="228600" algn="l"/>
              </a:tabLst>
            </a:pP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Os atletas adentrarão a pista a partir da Câmara de Chamada, com a seguinte antecedência dos horários das provas: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098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Corridas :     		       10 (dez) minutos antes.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098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Provas de campo:		30 (trinta) minutos antes.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endParaRPr lang="pt-BR"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Athletes will enter the track from the Call Room, with the following times:</a:t>
            </a:r>
          </a:p>
          <a:p>
            <a:pPr marL="449580" algn="just">
              <a:lnSpc>
                <a:spcPct val="115000"/>
              </a:lnSpc>
            </a:pPr>
            <a:endPar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Races: 				10 (ten) minutes before.</a:t>
            </a:r>
          </a:p>
          <a:p>
            <a:pPr marL="449580" algn="just">
              <a:lnSpc>
                <a:spcPct val="115000"/>
              </a:lnSpc>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Field tests: 			30 (thirty) minutes before.</a:t>
            </a:r>
            <a:endParaRPr lang="pt-BR"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48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C01A30AB-BE1E-001B-659A-343947F00437}"/>
              </a:ext>
            </a:extLst>
          </p:cNvPr>
          <p:cNvSpPr txBox="1"/>
          <p:nvPr/>
        </p:nvSpPr>
        <p:spPr>
          <a:xfrm>
            <a:off x="428613" y="1481467"/>
            <a:ext cx="17412468" cy="2862322"/>
          </a:xfrm>
          <a:prstGeom prst="rect">
            <a:avLst/>
          </a:prstGeom>
          <a:noFill/>
        </p:spPr>
        <p:txBody>
          <a:bodyPr wrap="square">
            <a:spAutoFit/>
          </a:bodyPr>
          <a:lstStyle/>
          <a:p>
            <a:pPr>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 tamanho máximo dos pregos a serem utilizados nas provas de pista e campo, será de 7mm, não sendo permitido o uso de pregos modelo </a:t>
            </a:r>
            <a:r>
              <a:rPr lang="pt-BR"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“agulha”. </a:t>
            </a:r>
          </a:p>
          <a:p>
            <a:pPr>
              <a:tabLst>
                <a:tab pos="228600" algn="l"/>
              </a:tabLst>
            </a:pPr>
            <a:endParaRPr lang="pt-BR"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pPr>
            <a:r>
              <a:rPr lang="pt-BR" sz="3600" b="1" i="1" dirty="0">
                <a:solidFill>
                  <a:schemeClr val="bg1"/>
                </a:solidFill>
                <a:latin typeface="Arial" panose="020B0604020202020204" pitchFamily="34" charset="0"/>
                <a:cs typeface="Arial" panose="020B0604020202020204" pitchFamily="34" charset="0"/>
              </a:rPr>
              <a:t>The </a:t>
            </a:r>
            <a:r>
              <a:rPr lang="pt-BR" sz="3600" b="1" i="1" dirty="0" err="1">
                <a:solidFill>
                  <a:schemeClr val="bg1"/>
                </a:solidFill>
                <a:latin typeface="Arial" panose="020B0604020202020204" pitchFamily="34" charset="0"/>
                <a:cs typeface="Arial" panose="020B0604020202020204" pitchFamily="34" charset="0"/>
              </a:rPr>
              <a:t>maximum</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size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allowed</a:t>
            </a:r>
            <a:r>
              <a:rPr lang="pt-BR" sz="3600" b="1" i="1" dirty="0">
                <a:solidFill>
                  <a:schemeClr val="bg1"/>
                </a:solidFill>
                <a:latin typeface="Arial" panose="020B0604020202020204" pitchFamily="34" charset="0"/>
                <a:cs typeface="Arial" panose="020B0604020202020204" pitchFamily="34" charset="0"/>
              </a:rPr>
              <a:t> for </a:t>
            </a:r>
            <a:r>
              <a:rPr lang="pt-BR" sz="3600" b="1" i="1" dirty="0" err="1">
                <a:solidFill>
                  <a:schemeClr val="bg1"/>
                </a:solidFill>
                <a:latin typeface="Arial" panose="020B0604020202020204" pitchFamily="34" charset="0"/>
                <a:cs typeface="Arial" panose="020B0604020202020204" pitchFamily="34" charset="0"/>
              </a:rPr>
              <a:t>spikes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will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be</a:t>
            </a:r>
            <a:r>
              <a:rPr lang="pt-BR" sz="3600" b="1" i="1" dirty="0">
                <a:solidFill>
                  <a:schemeClr val="bg1"/>
                </a:solidFill>
                <a:latin typeface="Arial" panose="020B0604020202020204" pitchFamily="34" charset="0"/>
                <a:cs typeface="Arial" panose="020B0604020202020204" pitchFamily="34" charset="0"/>
              </a:rPr>
              <a:t> 7mm. The “</a:t>
            </a:r>
            <a:r>
              <a:rPr lang="pt-BR" sz="3600" b="1" i="1" dirty="0" err="1">
                <a:solidFill>
                  <a:schemeClr val="bg1"/>
                </a:solidFill>
                <a:latin typeface="Arial" panose="020B0604020202020204" pitchFamily="34" charset="0"/>
                <a:cs typeface="Arial" panose="020B0604020202020204" pitchFamily="34" charset="0"/>
              </a:rPr>
              <a:t>needle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type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is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not</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allowed</a:t>
            </a:r>
            <a:r>
              <a:rPr lang="pt-BR" sz="3600" b="1" i="1" dirty="0">
                <a:solidFill>
                  <a:schemeClr val="bg1"/>
                </a:solidFill>
                <a:latin typeface="Arial" panose="020B0604020202020204" pitchFamily="34" charset="0"/>
                <a:cs typeface="Arial" panose="020B0604020202020204" pitchFamily="34" charset="0"/>
              </a:rPr>
              <a:t>.</a:t>
            </a:r>
            <a:endParaRPr lang="en-US" sz="3600" b="1" i="1" dirty="0">
              <a:solidFill>
                <a:schemeClr val="bg1"/>
              </a:solidFill>
              <a:latin typeface="Arial" panose="020B0604020202020204" pitchFamily="34" charset="0"/>
              <a:cs typeface="Arial" panose="020B0604020202020204" pitchFamily="34" charset="0"/>
            </a:endParaRPr>
          </a:p>
        </p:txBody>
      </p:sp>
      <p:pic>
        <p:nvPicPr>
          <p:cNvPr id="16" name="Imagem 15">
            <a:extLst>
              <a:ext uri="{FF2B5EF4-FFF2-40B4-BE49-F238E27FC236}">
                <a16:creationId xmlns:a16="http://schemas.microsoft.com/office/drawing/2014/main" id="{F25FD9DA-CB98-3CCA-B6CF-C1E0338F4F84}"/>
              </a:ext>
            </a:extLst>
          </p:cNvPr>
          <p:cNvPicPr/>
          <p:nvPr/>
        </p:nvPicPr>
        <p:blipFill rotWithShape="1">
          <a:blip r:embed="rId11" cstate="print">
            <a:extLst>
              <a:ext uri="{28A0092B-C50C-407E-A947-70E740481C1C}">
                <a14:useLocalDpi xmlns:a14="http://schemas.microsoft.com/office/drawing/2010/main" val="0"/>
              </a:ext>
            </a:extLst>
          </a:blip>
          <a:srcRect l="22776" t="18768" r="23306" b="20877"/>
          <a:stretch/>
        </p:blipFill>
        <p:spPr bwMode="auto">
          <a:xfrm>
            <a:off x="2048060" y="4982401"/>
            <a:ext cx="2578735" cy="3242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7" name="Imagem 16" descr="Prego de cerâmica para sapatilha de atletismo Pista e Campo - cnj com 50 und">
            <a:extLst>
              <a:ext uri="{FF2B5EF4-FFF2-40B4-BE49-F238E27FC236}">
                <a16:creationId xmlns:a16="http://schemas.microsoft.com/office/drawing/2014/main" id="{FF3EAD3C-EE7A-6E04-DD65-CE7795BADB51}"/>
              </a:ext>
            </a:extLst>
          </p:cNvPr>
          <p:cNvPicPr/>
          <p:nvPr/>
        </p:nvPicPr>
        <p:blipFill rotWithShape="1">
          <a:blip r:embed="rId12">
            <a:extLst>
              <a:ext uri="{28A0092B-C50C-407E-A947-70E740481C1C}">
                <a14:useLocalDpi xmlns:a14="http://schemas.microsoft.com/office/drawing/2010/main" val="0"/>
              </a:ext>
            </a:extLst>
          </a:blip>
          <a:srcRect l="64759" t="56732" r="9493" b="10611"/>
          <a:stretch/>
        </p:blipFill>
        <p:spPr bwMode="auto">
          <a:xfrm>
            <a:off x="7565134" y="4982401"/>
            <a:ext cx="2578735" cy="3242945"/>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8" name="Imagem 17" descr="Jogo Prego Cravo Para Sapatilha Atletismo 7mm Corrida - 16x | Shopee Brasil">
            <a:extLst>
              <a:ext uri="{FF2B5EF4-FFF2-40B4-BE49-F238E27FC236}">
                <a16:creationId xmlns:a16="http://schemas.microsoft.com/office/drawing/2014/main" id="{518F2569-0EE5-ADF1-BBE7-CB0B2E8A4E4A}"/>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167185" y="4962992"/>
            <a:ext cx="2746375" cy="3207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471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1" name="CaixaDeTexto 10">
            <a:extLst>
              <a:ext uri="{FF2B5EF4-FFF2-40B4-BE49-F238E27FC236}">
                <a16:creationId xmlns:a16="http://schemas.microsoft.com/office/drawing/2014/main" id="{3E7ED186-6985-A3CD-0263-51606BF39C56}"/>
              </a:ext>
            </a:extLst>
          </p:cNvPr>
          <p:cNvSpPr txBox="1"/>
          <p:nvPr/>
        </p:nvSpPr>
        <p:spPr>
          <a:xfrm>
            <a:off x="665018" y="2435386"/>
            <a:ext cx="16957964" cy="4219617"/>
          </a:xfrm>
          <a:prstGeom prst="rect">
            <a:avLst/>
          </a:prstGeom>
          <a:noFill/>
        </p:spPr>
        <p:txBody>
          <a:bodyPr wrap="square" rtlCol="0">
            <a:spAutoFit/>
          </a:bodyPr>
          <a:lstStyle/>
          <a:p>
            <a:pPr lvl="0" algn="just">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Saída dos Atletas da Pista / </a:t>
            </a:r>
            <a:r>
              <a:rPr lang="pt-BR" sz="36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Exit</a:t>
            </a:r>
            <a:r>
              <a:rPr lang="pt-BR" sz="36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of</a:t>
            </a:r>
            <a:r>
              <a:rPr lang="pt-BR" sz="36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the</a:t>
            </a:r>
            <a:r>
              <a:rPr lang="pt-BR" sz="36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Athletes</a:t>
            </a:r>
            <a:r>
              <a:rPr lang="pt-BR" sz="36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from</a:t>
            </a:r>
            <a:r>
              <a:rPr lang="pt-BR" sz="36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Track</a:t>
            </a:r>
            <a:endParaRPr lang="pt-BR" sz="36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Os atletas deixarão a pista pela Zona Mista, localizada ao lado do portão próximo a linha de chegada. </a:t>
            </a:r>
          </a:p>
          <a:p>
            <a:pPr lvl="0" algn="ctr">
              <a:tabLst>
                <a:tab pos="228600" algn="l"/>
              </a:tabLst>
            </a:pPr>
            <a:endParaRPr lang="pt-BR"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tabLst>
                <a:tab pos="228600" algn="l"/>
              </a:tabLst>
            </a:pP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pt-BR" sz="3600" b="1" i="1" dirty="0" err="1">
                <a:solidFill>
                  <a:schemeClr val="bg1"/>
                </a:solidFill>
                <a:latin typeface="Arial" panose="020B0604020202020204" pitchFamily="34" charset="0"/>
                <a:cs typeface="Arial" panose="020B0604020202020204" pitchFamily="34" charset="0"/>
              </a:rPr>
              <a:t>Athletes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will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exit</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track</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through</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Mixed</a:t>
            </a:r>
            <a:r>
              <a:rPr lang="pt-BR" sz="3600" b="1" i="1" dirty="0">
                <a:solidFill>
                  <a:schemeClr val="bg1"/>
                </a:solidFill>
                <a:latin typeface="Arial" panose="020B0604020202020204" pitchFamily="34" charset="0"/>
                <a:cs typeface="Arial" panose="020B0604020202020204" pitchFamily="34" charset="0"/>
              </a:rPr>
              <a:t> Zone, </a:t>
            </a:r>
            <a:r>
              <a:rPr lang="pt-BR" sz="3600" b="1" i="1" dirty="0" err="1">
                <a:solidFill>
                  <a:schemeClr val="bg1"/>
                </a:solidFill>
                <a:latin typeface="Arial" panose="020B0604020202020204" pitchFamily="34" charset="0"/>
                <a:cs typeface="Arial" panose="020B0604020202020204" pitchFamily="34" charset="0"/>
              </a:rPr>
              <a:t>located</a:t>
            </a:r>
            <a:r>
              <a:rPr lang="pt-BR" sz="3600" b="1" i="1" dirty="0">
                <a:solidFill>
                  <a:schemeClr val="bg1"/>
                </a:solidFill>
                <a:latin typeface="Arial" panose="020B0604020202020204" pitchFamily="34" charset="0"/>
                <a:cs typeface="Arial" panose="020B0604020202020204" pitchFamily="34" charset="0"/>
              </a:rPr>
              <a:t>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next </a:t>
            </a: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to the gate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by </a:t>
            </a:r>
            <a:r>
              <a:rPr lang="en-US" sz="3600" b="1"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the  </a:t>
            </a:r>
            <a:r>
              <a:rPr lang="en-US"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finish line.</a:t>
            </a:r>
            <a:endParaRPr lang="pt-BR" sz="3600" b="1" i="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47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8492315" y="9288676"/>
            <a:ext cx="1787265" cy="624524"/>
          </a:xfrm>
          <a:prstGeom prst="rect">
            <a:avLst/>
          </a:prstGeom>
        </p:spPr>
      </p:pic>
      <p:pic>
        <p:nvPicPr>
          <p:cNvPr id="6" name="Picture 6"/>
          <p:cNvPicPr>
            <a:picLocks noChangeAspect="1"/>
          </p:cNvPicPr>
          <p:nvPr/>
        </p:nvPicPr>
        <p:blipFill>
          <a:blip r:embed="rId4"/>
          <a:srcRect/>
          <a:stretch>
            <a:fillRect/>
          </a:stretch>
        </p:blipFill>
        <p:spPr>
          <a:xfrm>
            <a:off x="10782577"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4895577" y="8847836"/>
            <a:ext cx="2710913" cy="1524889"/>
          </a:xfrm>
          <a:prstGeom prst="rect">
            <a:avLst/>
          </a:prstGeom>
        </p:spPr>
      </p:pic>
      <p:pic>
        <p:nvPicPr>
          <p:cNvPr id="9" name="Picture 9"/>
          <p:cNvPicPr>
            <a:picLocks noChangeAspect="1"/>
          </p:cNvPicPr>
          <p:nvPr/>
        </p:nvPicPr>
        <p:blipFill>
          <a:blip r:embed="rId7"/>
          <a:srcRect/>
          <a:stretch>
            <a:fillRect/>
          </a:stretch>
        </p:blipFill>
        <p:spPr>
          <a:xfrm>
            <a:off x="2575700" y="9198985"/>
            <a:ext cx="1523457" cy="860753"/>
          </a:xfrm>
          <a:prstGeom prst="rect">
            <a:avLst/>
          </a:prstGeom>
        </p:spPr>
      </p:pic>
      <p:pic>
        <p:nvPicPr>
          <p:cNvPr id="10" name="Picture 10"/>
          <p:cNvPicPr>
            <a:picLocks noChangeAspect="1"/>
          </p:cNvPicPr>
          <p:nvPr/>
        </p:nvPicPr>
        <p:blipFill>
          <a:blip r:embed="rId8"/>
          <a:srcRect/>
          <a:stretch>
            <a:fillRect/>
          </a:stretch>
        </p:blipFill>
        <p:spPr>
          <a:xfrm>
            <a:off x="16158603" y="289932"/>
            <a:ext cx="1682478" cy="946394"/>
          </a:xfrm>
          <a:prstGeom prst="rect">
            <a:avLst/>
          </a:prstGeom>
        </p:spPr>
      </p:pic>
      <p:pic>
        <p:nvPicPr>
          <p:cNvPr id="12" name="Picture 12"/>
          <p:cNvPicPr>
            <a:picLocks noChangeAspect="1"/>
          </p:cNvPicPr>
          <p:nvPr/>
        </p:nvPicPr>
        <p:blipFill>
          <a:blip r:embed="rId9"/>
          <a:srcRect/>
          <a:stretch>
            <a:fillRect/>
          </a:stretch>
        </p:blipFill>
        <p:spPr>
          <a:xfrm>
            <a:off x="12842794" y="9043054"/>
            <a:ext cx="991249" cy="887722"/>
          </a:xfrm>
          <a:prstGeom prst="rect">
            <a:avLst/>
          </a:prstGeom>
        </p:spPr>
      </p:pic>
      <p:pic>
        <p:nvPicPr>
          <p:cNvPr id="13" name="Picture 13"/>
          <p:cNvPicPr>
            <a:picLocks noChangeAspect="1"/>
          </p:cNvPicPr>
          <p:nvPr/>
        </p:nvPicPr>
        <p:blipFill>
          <a:blip r:embed="rId10"/>
          <a:srcRect/>
          <a:stretch>
            <a:fillRect/>
          </a:stretch>
        </p:blipFill>
        <p:spPr>
          <a:xfrm>
            <a:off x="14928428" y="9043054"/>
            <a:ext cx="772166" cy="1016685"/>
          </a:xfrm>
          <a:prstGeom prst="rect">
            <a:avLst/>
          </a:prstGeom>
        </p:spPr>
      </p:pic>
      <p:sp>
        <p:nvSpPr>
          <p:cNvPr id="14" name="CaixaDeTexto 13">
            <a:extLst>
              <a:ext uri="{FF2B5EF4-FFF2-40B4-BE49-F238E27FC236}">
                <a16:creationId xmlns:a16="http://schemas.microsoft.com/office/drawing/2014/main" id="{4AA2521C-30D1-5864-4582-422921CD589B}"/>
              </a:ext>
            </a:extLst>
          </p:cNvPr>
          <p:cNvSpPr txBox="1"/>
          <p:nvPr/>
        </p:nvSpPr>
        <p:spPr>
          <a:xfrm>
            <a:off x="290945" y="1330035"/>
            <a:ext cx="17550136" cy="6952673"/>
          </a:xfrm>
          <a:prstGeom prst="rect">
            <a:avLst/>
          </a:prstGeom>
          <a:noFill/>
        </p:spPr>
        <p:txBody>
          <a:bodyPr wrap="square" rtlCol="0">
            <a:spAutoFit/>
          </a:bodyPr>
          <a:lstStyle/>
          <a:p>
            <a:pPr lvl="0" algn="just">
              <a:tabLst>
                <a:tab pos="228600" algn="l"/>
              </a:tabLst>
            </a:pP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Implementos Pessoais /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Personal</a:t>
            </a:r>
            <a:r>
              <a:rPr lang="pt-BR"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pt-BR" sz="3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Implements</a:t>
            </a:r>
            <a:endPar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450215" algn="just">
              <a:lnSpc>
                <a:spcPct val="115000"/>
              </a:lnSpc>
            </a:pPr>
            <a:r>
              <a:rPr lang="pt-B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Os atletas que desejarem utilizar seus próprios implementos poderão fazê-lo,  devendo os mesmos serem entregues na Câmara de Chamada, com uma hora de antecedência em relação ao horário das provas. Todos os implementos serão devolvidos no mesmo local, após a prova, quer tenham sido aprovados ou não</a:t>
            </a:r>
            <a:r>
              <a:rPr lang="pt-BR" sz="3600" dirty="0">
                <a:effectLst/>
                <a:latin typeface="Arial" panose="020B0604020202020204" pitchFamily="34" charset="0"/>
                <a:ea typeface="Calibri" panose="020F0502020204030204" pitchFamily="34" charset="0"/>
                <a:cs typeface="Times New Roman" panose="02020603050405020304" pitchFamily="18" charset="0"/>
              </a:rPr>
              <a:t>.</a:t>
            </a:r>
          </a:p>
          <a:p>
            <a:pPr marL="450215" algn="just">
              <a:lnSpc>
                <a:spcPct val="115000"/>
              </a:lnSpc>
            </a:pPr>
            <a:endParaRPr lang="pt-BR" sz="3600" dirty="0">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pPr>
            <a:r>
              <a:rPr lang="pt-BR" sz="3600" b="1" i="1" dirty="0">
                <a:solidFill>
                  <a:schemeClr val="bg1"/>
                </a:solidFill>
                <a:latin typeface="Arial" panose="020B0604020202020204" pitchFamily="34" charset="0"/>
                <a:cs typeface="Arial" panose="020B0604020202020204" pitchFamily="34" charset="0"/>
              </a:rPr>
              <a:t>The use </a:t>
            </a:r>
            <a:r>
              <a:rPr lang="pt-BR" sz="3600" b="1" i="1" dirty="0" err="1">
                <a:solidFill>
                  <a:schemeClr val="bg1"/>
                </a:solidFill>
                <a:latin typeface="Arial" panose="020B0604020202020204" pitchFamily="34" charset="0"/>
                <a:cs typeface="Arial" panose="020B0604020202020204" pitchFamily="34" charset="0"/>
              </a:rPr>
              <a:t>of</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personal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implements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will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be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allowed</a:t>
            </a:r>
            <a:r>
              <a:rPr lang="pt-BR" sz="3600" b="1" i="1" dirty="0">
                <a:solidFill>
                  <a:schemeClr val="bg1"/>
                </a:solidFill>
                <a:latin typeface="Arial" panose="020B0604020202020204" pitchFamily="34" charset="0"/>
                <a:cs typeface="Arial" panose="020B0604020202020204" pitchFamily="34" charset="0"/>
              </a:rPr>
              <a:t> as </a:t>
            </a:r>
            <a:r>
              <a:rPr lang="pt-BR" sz="3600" b="1" i="1" dirty="0" err="1">
                <a:solidFill>
                  <a:schemeClr val="bg1"/>
                </a:solidFill>
                <a:latin typeface="Arial" panose="020B0604020202020204" pitchFamily="34" charset="0"/>
                <a:cs typeface="Arial" panose="020B0604020202020204" pitchFamily="34" charset="0"/>
              </a:rPr>
              <a:t>long</a:t>
            </a:r>
            <a:r>
              <a:rPr lang="pt-BR" sz="3600" b="1" i="1" dirty="0">
                <a:solidFill>
                  <a:schemeClr val="bg1"/>
                </a:solidFill>
                <a:latin typeface="Arial" panose="020B0604020202020204" pitchFamily="34" charset="0"/>
                <a:cs typeface="Arial" panose="020B0604020202020204" pitchFamily="34" charset="0"/>
              </a:rPr>
              <a:t> as </a:t>
            </a:r>
            <a:r>
              <a:rPr lang="pt-BR" sz="3600" b="1" i="1" dirty="0" err="1">
                <a:solidFill>
                  <a:schemeClr val="bg1"/>
                </a:solidFill>
                <a:latin typeface="Arial" panose="020B0604020202020204" pitchFamily="34" charset="0"/>
                <a:cs typeface="Arial" panose="020B0604020202020204" pitchFamily="34" charset="0"/>
              </a:rPr>
              <a:t>they</a:t>
            </a:r>
            <a:r>
              <a:rPr lang="pt-BR" sz="3600" b="1" i="1" dirty="0">
                <a:solidFill>
                  <a:schemeClr val="bg1"/>
                </a:solidFill>
                <a:latin typeface="Arial" panose="020B0604020202020204" pitchFamily="34" charset="0"/>
                <a:cs typeface="Arial" panose="020B0604020202020204" pitchFamily="34" charset="0"/>
              </a:rPr>
              <a:t> are </a:t>
            </a:r>
            <a:r>
              <a:rPr lang="pt-BR" sz="3600" b="1" i="1" dirty="0" err="1">
                <a:solidFill>
                  <a:schemeClr val="bg1"/>
                </a:solidFill>
                <a:latin typeface="Arial" panose="020B0604020202020204" pitchFamily="34" charset="0"/>
                <a:cs typeface="Arial" panose="020B0604020202020204" pitchFamily="34" charset="0"/>
              </a:rPr>
              <a:t>admitted</a:t>
            </a:r>
            <a:r>
              <a:rPr lang="pt-BR" sz="3600" b="1" i="1" dirty="0">
                <a:solidFill>
                  <a:schemeClr val="bg1"/>
                </a:solidFill>
                <a:latin typeface="Arial" panose="020B0604020202020204" pitchFamily="34" charset="0"/>
                <a:cs typeface="Arial" panose="020B0604020202020204" pitchFamily="34" charset="0"/>
              </a:rPr>
              <a:t> in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Call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Room</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one</a:t>
            </a:r>
            <a:r>
              <a:rPr lang="pt-BR" sz="3600" b="1" i="1" dirty="0">
                <a:solidFill>
                  <a:schemeClr val="bg1"/>
                </a:solidFill>
                <a:latin typeface="Arial" panose="020B0604020202020204" pitchFamily="34" charset="0"/>
                <a:cs typeface="Arial" panose="020B0604020202020204" pitchFamily="34" charset="0"/>
              </a:rPr>
              <a:t> hour </a:t>
            </a:r>
            <a:r>
              <a:rPr lang="pt-BR" sz="3600" b="1" i="1" dirty="0" err="1">
                <a:solidFill>
                  <a:schemeClr val="bg1"/>
                </a:solidFill>
                <a:latin typeface="Arial" panose="020B0604020202020204" pitchFamily="34" charset="0"/>
                <a:cs typeface="Arial" panose="020B0604020202020204" pitchFamily="34" charset="0"/>
              </a:rPr>
              <a:t>before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competition</a:t>
            </a:r>
            <a:r>
              <a:rPr lang="pt-BR" sz="3600" b="1" i="1" dirty="0">
                <a:solidFill>
                  <a:schemeClr val="bg1"/>
                </a:solidFill>
                <a:latin typeface="Arial" panose="020B0604020202020204" pitchFamily="34" charset="0"/>
                <a:cs typeface="Arial" panose="020B0604020202020204" pitchFamily="34" charset="0"/>
              </a:rPr>
              <a:t> time. </a:t>
            </a:r>
            <a:r>
              <a:rPr lang="pt-BR" sz="3600" b="1" i="1" dirty="0" err="1">
                <a:solidFill>
                  <a:schemeClr val="bg1"/>
                </a:solidFill>
                <a:latin typeface="Arial" panose="020B0604020202020204" pitchFamily="34" charset="0"/>
                <a:cs typeface="Arial" panose="020B0604020202020204" pitchFamily="34" charset="0"/>
              </a:rPr>
              <a:t>All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implements</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will</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be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returned</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at</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same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location</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after</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the</a:t>
            </a:r>
            <a:r>
              <a:rPr lang="pt-BR" sz="3600" b="1" i="1" dirty="0">
                <a:solidFill>
                  <a:schemeClr val="bg1"/>
                </a:solidFill>
                <a:latin typeface="Arial" panose="020B0604020202020204" pitchFamily="34" charset="0"/>
                <a:cs typeface="Arial" panose="020B0604020202020204" pitchFamily="34" charset="0"/>
              </a:rPr>
              <a:t> </a:t>
            </a:r>
            <a:r>
              <a:rPr lang="pt-BR" sz="3600" b="1" i="1" dirty="0" err="1">
                <a:solidFill>
                  <a:schemeClr val="bg1"/>
                </a:solidFill>
                <a:latin typeface="Arial" panose="020B0604020202020204" pitchFamily="34" charset="0"/>
                <a:cs typeface="Arial" panose="020B0604020202020204" pitchFamily="34" charset="0"/>
              </a:rPr>
              <a:t>event</a:t>
            </a:r>
            <a:r>
              <a:rPr lang="pt-BR" sz="3600" b="1" i="1" dirty="0">
                <a:solidFill>
                  <a:schemeClr val="bg1"/>
                </a:solidFill>
                <a:latin typeface="Arial" panose="020B0604020202020204" pitchFamily="34" charset="0"/>
                <a:cs typeface="Arial" panose="020B0604020202020204" pitchFamily="34" charset="0"/>
              </a:rPr>
              <a:t>.</a:t>
            </a:r>
            <a:endParaRPr lang="en-US" sz="3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205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153</Words>
  <Application>Microsoft Office PowerPoint</Application>
  <PresentationFormat>Personalizar</PresentationFormat>
  <Paragraphs>100</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Arial</vt:lpstr>
      <vt:lpstr>Times New Roman</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Convites eventos maio</dc:title>
  <dc:creator>Martinho Nobre dos Santos</dc:creator>
  <cp:lastModifiedBy>JOANA</cp:lastModifiedBy>
  <cp:revision>4</cp:revision>
  <dcterms:created xsi:type="dcterms:W3CDTF">2006-08-16T00:00:00Z</dcterms:created>
  <dcterms:modified xsi:type="dcterms:W3CDTF">2023-04-28T18:57:09Z</dcterms:modified>
  <dc:identifier>DAFgjfrHLEA</dc:identifier>
</cp:coreProperties>
</file>