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58" r:id="rId4"/>
    <p:sldId id="257" r:id="rId5"/>
    <p:sldId id="261" r:id="rId6"/>
    <p:sldId id="260" r:id="rId7"/>
    <p:sldId id="263" r:id="rId8"/>
    <p:sldId id="264" r:id="rId9"/>
    <p:sldId id="267" r:id="rId10"/>
    <p:sldId id="276" r:id="rId11"/>
    <p:sldId id="269" r:id="rId12"/>
    <p:sldId id="268" r:id="rId13"/>
    <p:sldId id="271" r:id="rId14"/>
    <p:sldId id="270" r:id="rId15"/>
    <p:sldId id="272" r:id="rId16"/>
    <p:sldId id="273" r:id="rId17"/>
    <p:sldId id="277" r:id="rId18"/>
  </p:sldIdLst>
  <p:sldSz cx="18288000" cy="10287000"/>
  <p:notesSz cx="6858000" cy="9144000"/>
  <p:embeddedFontLst>
    <p:embeddedFont>
      <p:font typeface="Calibri" panose="020F0502020204030204" pitchFamily="34" charset="0"/>
      <p:regular r:id="rId19"/>
      <p:bold r:id="rId20"/>
      <p:italic r:id="rId21"/>
      <p:boldItalic r:id="rId22"/>
    </p:embeddedFont>
    <p:embeddedFont>
      <p:font typeface="Arimo 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3EE4DE-1F6F-4293-9440-0538972585C4}" v="3" dt="2023-04-20T14:13:24.738"/>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852"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ho Nobre dos Santos" userId="8b1b14cafd396bc3" providerId="LiveId" clId="{563EE4DE-1F6F-4293-9440-0538972585C4}"/>
    <pc:docChg chg="undo custSel addSld delSld modSld">
      <pc:chgData name="Martinho Nobre dos Santos" userId="8b1b14cafd396bc3" providerId="LiveId" clId="{563EE4DE-1F6F-4293-9440-0538972585C4}" dt="2023-04-20T14:17:32.699" v="931" actId="1076"/>
      <pc:docMkLst>
        <pc:docMk/>
      </pc:docMkLst>
      <pc:sldChg chg="modSp mod">
        <pc:chgData name="Martinho Nobre dos Santos" userId="8b1b14cafd396bc3" providerId="LiveId" clId="{563EE4DE-1F6F-4293-9440-0538972585C4}" dt="2023-04-20T13:44:05.636" v="4" actId="114"/>
        <pc:sldMkLst>
          <pc:docMk/>
          <pc:sldMk cId="0" sldId="256"/>
        </pc:sldMkLst>
        <pc:spChg chg="mod">
          <ac:chgData name="Martinho Nobre dos Santos" userId="8b1b14cafd396bc3" providerId="LiveId" clId="{563EE4DE-1F6F-4293-9440-0538972585C4}" dt="2023-04-20T13:44:05.636" v="4" actId="114"/>
          <ac:spMkLst>
            <pc:docMk/>
            <pc:sldMk cId="0" sldId="256"/>
            <ac:spMk id="12" creationId="{00000000-0000-0000-0000-000000000000}"/>
          </ac:spMkLst>
        </pc:spChg>
      </pc:sldChg>
      <pc:sldChg chg="modSp mod">
        <pc:chgData name="Martinho Nobre dos Santos" userId="8b1b14cafd396bc3" providerId="LiveId" clId="{563EE4DE-1F6F-4293-9440-0538972585C4}" dt="2023-04-20T13:47:53.960" v="87" actId="1076"/>
        <pc:sldMkLst>
          <pc:docMk/>
          <pc:sldMk cId="2348634099" sldId="257"/>
        </pc:sldMkLst>
        <pc:spChg chg="mod">
          <ac:chgData name="Martinho Nobre dos Santos" userId="8b1b14cafd396bc3" providerId="LiveId" clId="{563EE4DE-1F6F-4293-9440-0538972585C4}" dt="2023-04-20T13:47:53.960" v="87" actId="1076"/>
          <ac:spMkLst>
            <pc:docMk/>
            <pc:sldMk cId="2348634099" sldId="257"/>
            <ac:spMk id="12" creationId="{00000000-0000-0000-0000-000000000000}"/>
          </ac:spMkLst>
        </pc:spChg>
      </pc:sldChg>
      <pc:sldChg chg="modSp mod">
        <pc:chgData name="Martinho Nobre dos Santos" userId="8b1b14cafd396bc3" providerId="LiveId" clId="{563EE4DE-1F6F-4293-9440-0538972585C4}" dt="2023-04-20T13:46:07.525" v="29" actId="114"/>
        <pc:sldMkLst>
          <pc:docMk/>
          <pc:sldMk cId="2728523267" sldId="258"/>
        </pc:sldMkLst>
        <pc:spChg chg="mod">
          <ac:chgData name="Martinho Nobre dos Santos" userId="8b1b14cafd396bc3" providerId="LiveId" clId="{563EE4DE-1F6F-4293-9440-0538972585C4}" dt="2023-04-20T13:46:07.525" v="29" actId="114"/>
          <ac:spMkLst>
            <pc:docMk/>
            <pc:sldMk cId="2728523267" sldId="258"/>
            <ac:spMk id="12" creationId="{00000000-0000-0000-0000-000000000000}"/>
          </ac:spMkLst>
        </pc:spChg>
      </pc:sldChg>
      <pc:sldChg chg="modSp mod">
        <pc:chgData name="Martinho Nobre dos Santos" userId="8b1b14cafd396bc3" providerId="LiveId" clId="{563EE4DE-1F6F-4293-9440-0538972585C4}" dt="2023-04-20T13:45:22.157" v="23" actId="114"/>
        <pc:sldMkLst>
          <pc:docMk/>
          <pc:sldMk cId="2270211660" sldId="259"/>
        </pc:sldMkLst>
        <pc:spChg chg="mod">
          <ac:chgData name="Martinho Nobre dos Santos" userId="8b1b14cafd396bc3" providerId="LiveId" clId="{563EE4DE-1F6F-4293-9440-0538972585C4}" dt="2023-04-20T13:45:22.157" v="23" actId="114"/>
          <ac:spMkLst>
            <pc:docMk/>
            <pc:sldMk cId="2270211660" sldId="259"/>
            <ac:spMk id="12" creationId="{00000000-0000-0000-0000-000000000000}"/>
          </ac:spMkLst>
        </pc:spChg>
      </pc:sldChg>
      <pc:sldChg chg="modSp mod">
        <pc:chgData name="Martinho Nobre dos Santos" userId="8b1b14cafd396bc3" providerId="LiveId" clId="{563EE4DE-1F6F-4293-9440-0538972585C4}" dt="2023-04-20T13:53:31.028" v="216" actId="20577"/>
        <pc:sldMkLst>
          <pc:docMk/>
          <pc:sldMk cId="3484259423" sldId="260"/>
        </pc:sldMkLst>
        <pc:spChg chg="mod">
          <ac:chgData name="Martinho Nobre dos Santos" userId="8b1b14cafd396bc3" providerId="LiveId" clId="{563EE4DE-1F6F-4293-9440-0538972585C4}" dt="2023-04-20T13:53:31.028" v="216" actId="20577"/>
          <ac:spMkLst>
            <pc:docMk/>
            <pc:sldMk cId="3484259423" sldId="260"/>
            <ac:spMk id="12" creationId="{00000000-0000-0000-0000-000000000000}"/>
          </ac:spMkLst>
        </pc:spChg>
      </pc:sldChg>
      <pc:sldChg chg="modSp mod">
        <pc:chgData name="Martinho Nobre dos Santos" userId="8b1b14cafd396bc3" providerId="LiveId" clId="{563EE4DE-1F6F-4293-9440-0538972585C4}" dt="2023-04-20T13:51:04.697" v="147" actId="114"/>
        <pc:sldMkLst>
          <pc:docMk/>
          <pc:sldMk cId="2158435965" sldId="261"/>
        </pc:sldMkLst>
        <pc:spChg chg="mod">
          <ac:chgData name="Martinho Nobre dos Santos" userId="8b1b14cafd396bc3" providerId="LiveId" clId="{563EE4DE-1F6F-4293-9440-0538972585C4}" dt="2023-04-20T13:51:04.697" v="147" actId="114"/>
          <ac:spMkLst>
            <pc:docMk/>
            <pc:sldMk cId="2158435965" sldId="261"/>
            <ac:spMk id="12" creationId="{00000000-0000-0000-0000-000000000000}"/>
          </ac:spMkLst>
        </pc:spChg>
      </pc:sldChg>
      <pc:sldChg chg="modSp mod">
        <pc:chgData name="Martinho Nobre dos Santos" userId="8b1b14cafd396bc3" providerId="LiveId" clId="{563EE4DE-1F6F-4293-9440-0538972585C4}" dt="2023-04-20T13:55:43.908" v="266" actId="114"/>
        <pc:sldMkLst>
          <pc:docMk/>
          <pc:sldMk cId="654301143" sldId="263"/>
        </pc:sldMkLst>
        <pc:spChg chg="mod">
          <ac:chgData name="Martinho Nobre dos Santos" userId="8b1b14cafd396bc3" providerId="LiveId" clId="{563EE4DE-1F6F-4293-9440-0538972585C4}" dt="2023-04-20T13:55:43.908" v="266" actId="114"/>
          <ac:spMkLst>
            <pc:docMk/>
            <pc:sldMk cId="654301143" sldId="263"/>
            <ac:spMk id="12" creationId="{00000000-0000-0000-0000-000000000000}"/>
          </ac:spMkLst>
        </pc:spChg>
      </pc:sldChg>
      <pc:sldChg chg="modSp mod">
        <pc:chgData name="Martinho Nobre dos Santos" userId="8b1b14cafd396bc3" providerId="LiveId" clId="{563EE4DE-1F6F-4293-9440-0538972585C4}" dt="2023-04-20T13:58:10.529" v="355" actId="20577"/>
        <pc:sldMkLst>
          <pc:docMk/>
          <pc:sldMk cId="409931187" sldId="264"/>
        </pc:sldMkLst>
        <pc:spChg chg="mod">
          <ac:chgData name="Martinho Nobre dos Santos" userId="8b1b14cafd396bc3" providerId="LiveId" clId="{563EE4DE-1F6F-4293-9440-0538972585C4}" dt="2023-04-20T13:58:10.529" v="355" actId="20577"/>
          <ac:spMkLst>
            <pc:docMk/>
            <pc:sldMk cId="409931187" sldId="264"/>
            <ac:spMk id="12" creationId="{00000000-0000-0000-0000-000000000000}"/>
          </ac:spMkLst>
        </pc:spChg>
      </pc:sldChg>
      <pc:sldChg chg="modSp mod">
        <pc:chgData name="Martinho Nobre dos Santos" userId="8b1b14cafd396bc3" providerId="LiveId" clId="{563EE4DE-1F6F-4293-9440-0538972585C4}" dt="2023-04-20T13:59:55.254" v="435" actId="1076"/>
        <pc:sldMkLst>
          <pc:docMk/>
          <pc:sldMk cId="976640445" sldId="267"/>
        </pc:sldMkLst>
        <pc:spChg chg="mod">
          <ac:chgData name="Martinho Nobre dos Santos" userId="8b1b14cafd396bc3" providerId="LiveId" clId="{563EE4DE-1F6F-4293-9440-0538972585C4}" dt="2023-04-20T13:59:55.254" v="435" actId="1076"/>
          <ac:spMkLst>
            <pc:docMk/>
            <pc:sldMk cId="976640445" sldId="267"/>
            <ac:spMk id="12" creationId="{00000000-0000-0000-0000-000000000000}"/>
          </ac:spMkLst>
        </pc:spChg>
      </pc:sldChg>
      <pc:sldChg chg="modSp mod">
        <pc:chgData name="Martinho Nobre dos Santos" userId="8b1b14cafd396bc3" providerId="LiveId" clId="{563EE4DE-1F6F-4293-9440-0538972585C4}" dt="2023-04-20T14:05:27.074" v="660" actId="20577"/>
        <pc:sldMkLst>
          <pc:docMk/>
          <pc:sldMk cId="1592529538" sldId="268"/>
        </pc:sldMkLst>
        <pc:spChg chg="mod">
          <ac:chgData name="Martinho Nobre dos Santos" userId="8b1b14cafd396bc3" providerId="LiveId" clId="{563EE4DE-1F6F-4293-9440-0538972585C4}" dt="2023-04-20T14:05:27.074" v="660" actId="20577"/>
          <ac:spMkLst>
            <pc:docMk/>
            <pc:sldMk cId="1592529538" sldId="268"/>
            <ac:spMk id="12" creationId="{00000000-0000-0000-0000-000000000000}"/>
          </ac:spMkLst>
        </pc:spChg>
      </pc:sldChg>
      <pc:sldChg chg="modSp mod">
        <pc:chgData name="Martinho Nobre dos Santos" userId="8b1b14cafd396bc3" providerId="LiveId" clId="{563EE4DE-1F6F-4293-9440-0538972585C4}" dt="2023-04-20T14:03:19.595" v="596" actId="114"/>
        <pc:sldMkLst>
          <pc:docMk/>
          <pc:sldMk cId="2507372651" sldId="269"/>
        </pc:sldMkLst>
        <pc:spChg chg="mod">
          <ac:chgData name="Martinho Nobre dos Santos" userId="8b1b14cafd396bc3" providerId="LiveId" clId="{563EE4DE-1F6F-4293-9440-0538972585C4}" dt="2023-04-20T14:03:19.595" v="596" actId="114"/>
          <ac:spMkLst>
            <pc:docMk/>
            <pc:sldMk cId="2507372651" sldId="269"/>
            <ac:spMk id="12" creationId="{00000000-0000-0000-0000-000000000000}"/>
          </ac:spMkLst>
        </pc:spChg>
      </pc:sldChg>
      <pc:sldChg chg="modSp mod">
        <pc:chgData name="Martinho Nobre dos Santos" userId="8b1b14cafd396bc3" providerId="LiveId" clId="{563EE4DE-1F6F-4293-9440-0538972585C4}" dt="2023-04-20T14:08:00.436" v="701" actId="114"/>
        <pc:sldMkLst>
          <pc:docMk/>
          <pc:sldMk cId="4159120128" sldId="270"/>
        </pc:sldMkLst>
        <pc:spChg chg="mod">
          <ac:chgData name="Martinho Nobre dos Santos" userId="8b1b14cafd396bc3" providerId="LiveId" clId="{563EE4DE-1F6F-4293-9440-0538972585C4}" dt="2023-04-20T14:08:00.436" v="701" actId="114"/>
          <ac:spMkLst>
            <pc:docMk/>
            <pc:sldMk cId="4159120128" sldId="270"/>
            <ac:spMk id="12" creationId="{00000000-0000-0000-0000-000000000000}"/>
          </ac:spMkLst>
        </pc:spChg>
      </pc:sldChg>
      <pc:sldChg chg="modSp mod">
        <pc:chgData name="Martinho Nobre dos Santos" userId="8b1b14cafd396bc3" providerId="LiveId" clId="{563EE4DE-1F6F-4293-9440-0538972585C4}" dt="2023-04-20T14:06:35.365" v="683" actId="1076"/>
        <pc:sldMkLst>
          <pc:docMk/>
          <pc:sldMk cId="2676524407" sldId="271"/>
        </pc:sldMkLst>
        <pc:spChg chg="mod">
          <ac:chgData name="Martinho Nobre dos Santos" userId="8b1b14cafd396bc3" providerId="LiveId" clId="{563EE4DE-1F6F-4293-9440-0538972585C4}" dt="2023-04-20T14:06:35.365" v="683" actId="1076"/>
          <ac:spMkLst>
            <pc:docMk/>
            <pc:sldMk cId="2676524407" sldId="271"/>
            <ac:spMk id="12" creationId="{00000000-0000-0000-0000-000000000000}"/>
          </ac:spMkLst>
        </pc:spChg>
        <pc:picChg chg="mod">
          <ac:chgData name="Martinho Nobre dos Santos" userId="8b1b14cafd396bc3" providerId="LiveId" clId="{563EE4DE-1F6F-4293-9440-0538972585C4}" dt="2023-04-20T14:06:31.725" v="682" actId="1076"/>
          <ac:picMkLst>
            <pc:docMk/>
            <pc:sldMk cId="2676524407" sldId="271"/>
            <ac:picMk id="2" creationId="{00000000-0000-0000-0000-000000000000}"/>
          </ac:picMkLst>
        </pc:picChg>
      </pc:sldChg>
      <pc:sldChg chg="modSp mod">
        <pc:chgData name="Martinho Nobre dos Santos" userId="8b1b14cafd396bc3" providerId="LiveId" clId="{563EE4DE-1F6F-4293-9440-0538972585C4}" dt="2023-04-20T14:08:32.613" v="706" actId="1076"/>
        <pc:sldMkLst>
          <pc:docMk/>
          <pc:sldMk cId="2699747157" sldId="272"/>
        </pc:sldMkLst>
        <pc:spChg chg="mod">
          <ac:chgData name="Martinho Nobre dos Santos" userId="8b1b14cafd396bc3" providerId="LiveId" clId="{563EE4DE-1F6F-4293-9440-0538972585C4}" dt="2023-04-20T14:08:32.613" v="706" actId="1076"/>
          <ac:spMkLst>
            <pc:docMk/>
            <pc:sldMk cId="2699747157" sldId="272"/>
            <ac:spMk id="12" creationId="{00000000-0000-0000-0000-000000000000}"/>
          </ac:spMkLst>
        </pc:spChg>
        <pc:picChg chg="mod">
          <ac:chgData name="Martinho Nobre dos Santos" userId="8b1b14cafd396bc3" providerId="LiveId" clId="{563EE4DE-1F6F-4293-9440-0538972585C4}" dt="2023-04-20T14:08:28.313" v="705" actId="1076"/>
          <ac:picMkLst>
            <pc:docMk/>
            <pc:sldMk cId="2699747157" sldId="272"/>
            <ac:picMk id="2" creationId="{00000000-0000-0000-0000-000000000000}"/>
          </ac:picMkLst>
        </pc:picChg>
      </pc:sldChg>
      <pc:sldChg chg="addSp modSp mod">
        <pc:chgData name="Martinho Nobre dos Santos" userId="8b1b14cafd396bc3" providerId="LiveId" clId="{563EE4DE-1F6F-4293-9440-0538972585C4}" dt="2023-04-20T14:17:32.699" v="931" actId="1076"/>
        <pc:sldMkLst>
          <pc:docMk/>
          <pc:sldMk cId="1731003712" sldId="273"/>
        </pc:sldMkLst>
        <pc:spChg chg="mod">
          <ac:chgData name="Martinho Nobre dos Santos" userId="8b1b14cafd396bc3" providerId="LiveId" clId="{563EE4DE-1F6F-4293-9440-0538972585C4}" dt="2023-04-20T14:17:25.591" v="930" actId="114"/>
          <ac:spMkLst>
            <pc:docMk/>
            <pc:sldMk cId="1731003712" sldId="273"/>
            <ac:spMk id="12" creationId="{00000000-0000-0000-0000-000000000000}"/>
          </ac:spMkLst>
        </pc:spChg>
        <pc:graphicFrameChg chg="add mod modGraphic">
          <ac:chgData name="Martinho Nobre dos Santos" userId="8b1b14cafd396bc3" providerId="LiveId" clId="{563EE4DE-1F6F-4293-9440-0538972585C4}" dt="2023-04-20T14:17:32.699" v="931" actId="1076"/>
          <ac:graphicFrameMkLst>
            <pc:docMk/>
            <pc:sldMk cId="1731003712" sldId="273"/>
            <ac:graphicFrameMk id="13" creationId="{92882BFA-A2FA-D8EC-B700-E013E3E99B41}"/>
          </ac:graphicFrameMkLst>
        </pc:graphicFrameChg>
      </pc:sldChg>
      <pc:sldChg chg="del">
        <pc:chgData name="Martinho Nobre dos Santos" userId="8b1b14cafd396bc3" providerId="LiveId" clId="{563EE4DE-1F6F-4293-9440-0538972585C4}" dt="2023-04-20T14:15:09.852" v="882" actId="47"/>
        <pc:sldMkLst>
          <pc:docMk/>
          <pc:sldMk cId="1248891510" sldId="275"/>
        </pc:sldMkLst>
      </pc:sldChg>
      <pc:sldChg chg="modSp add mod">
        <pc:chgData name="Martinho Nobre dos Santos" userId="8b1b14cafd396bc3" providerId="LiveId" clId="{563EE4DE-1F6F-4293-9440-0538972585C4}" dt="2023-04-20T14:00:49.430" v="439" actId="1076"/>
        <pc:sldMkLst>
          <pc:docMk/>
          <pc:sldMk cId="2649823002" sldId="276"/>
        </pc:sldMkLst>
        <pc:spChg chg="mod">
          <ac:chgData name="Martinho Nobre dos Santos" userId="8b1b14cafd396bc3" providerId="LiveId" clId="{563EE4DE-1F6F-4293-9440-0538972585C4}" dt="2023-04-20T14:00:49.430" v="439" actId="1076"/>
          <ac:spMkLst>
            <pc:docMk/>
            <pc:sldMk cId="2649823002" sldId="276"/>
            <ac:spMk id="12" creationId="{00000000-0000-0000-0000-000000000000}"/>
          </ac:spMkLst>
        </pc:spChg>
      </pc:sldChg>
      <pc:sldChg chg="modSp add mod">
        <pc:chgData name="Martinho Nobre dos Santos" userId="8b1b14cafd396bc3" providerId="LiveId" clId="{563EE4DE-1F6F-4293-9440-0538972585C4}" dt="2023-04-20T14:17:20.844" v="929" actId="1076"/>
        <pc:sldMkLst>
          <pc:docMk/>
          <pc:sldMk cId="2749564526" sldId="277"/>
        </pc:sldMkLst>
        <pc:spChg chg="mod">
          <ac:chgData name="Martinho Nobre dos Santos" userId="8b1b14cafd396bc3" providerId="LiveId" clId="{563EE4DE-1F6F-4293-9440-0538972585C4}" dt="2023-04-20T14:15:40.478" v="900" actId="114"/>
          <ac:spMkLst>
            <pc:docMk/>
            <pc:sldMk cId="2749564526" sldId="277"/>
            <ac:spMk id="12" creationId="{00000000-0000-0000-0000-000000000000}"/>
          </ac:spMkLst>
        </pc:spChg>
        <pc:graphicFrameChg chg="mod modGraphic">
          <ac:chgData name="Martinho Nobre dos Santos" userId="8b1b14cafd396bc3" providerId="LiveId" clId="{563EE4DE-1F6F-4293-9440-0538972585C4}" dt="2023-04-20T14:17:20.844" v="929" actId="1076"/>
          <ac:graphicFrameMkLst>
            <pc:docMk/>
            <pc:sldMk cId="2749564526" sldId="277"/>
            <ac:graphicFrameMk id="13" creationId="{92882BFA-A2FA-D8EC-B700-E013E3E99B41}"/>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143" t="11485" r="9827" b="11485"/>
          <a:stretch>
            <a:fillRect/>
          </a:stretch>
        </p:blipFill>
        <p:spPr>
          <a:xfrm>
            <a:off x="0" y="0"/>
            <a:ext cx="18288000" cy="10287000"/>
          </a:xfrm>
          <a:prstGeom prst="rect">
            <a:avLst/>
          </a:prstGeom>
        </p:spPr>
      </p:pic>
      <p:grpSp>
        <p:nvGrpSpPr>
          <p:cNvPr id="3" name="Group 3"/>
          <p:cNvGrpSpPr/>
          <p:nvPr/>
        </p:nvGrpSpPr>
        <p:grpSpPr>
          <a:xfrm>
            <a:off x="-131157" y="8844549"/>
            <a:ext cx="18550314" cy="5657850"/>
            <a:chOff x="0" y="0"/>
            <a:chExt cx="19886936" cy="6065520"/>
          </a:xfrm>
        </p:grpSpPr>
        <p:sp>
          <p:nvSpPr>
            <p:cNvPr id="4" name="Freeform 4"/>
            <p:cNvSpPr/>
            <p:nvPr/>
          </p:nvSpPr>
          <p:spPr>
            <a:xfrm>
              <a:off x="-50800" y="0"/>
              <a:ext cx="19988537" cy="6066790"/>
            </a:xfrm>
            <a:custGeom>
              <a:avLst/>
              <a:gdLst/>
              <a:ahLst/>
              <a:cxnLst/>
              <a:rect l="l" t="t" r="r" b="b"/>
              <a:pathLst>
                <a:path w="19988537" h="6066790">
                  <a:moveTo>
                    <a:pt x="1692910" y="0"/>
                  </a:moveTo>
                  <a:lnTo>
                    <a:pt x="1692910" y="6065520"/>
                  </a:lnTo>
                  <a:cubicBezTo>
                    <a:pt x="1710690" y="6066790"/>
                    <a:pt x="1728470" y="6066790"/>
                    <a:pt x="1746250" y="6066790"/>
                  </a:cubicBezTo>
                  <a:lnTo>
                    <a:pt x="18232126" y="6066790"/>
                  </a:lnTo>
                  <a:lnTo>
                    <a:pt x="18232126" y="0"/>
                  </a:lnTo>
                  <a:lnTo>
                    <a:pt x="1692910" y="0"/>
                  </a:lnTo>
                  <a:close/>
                  <a:moveTo>
                    <a:pt x="18689326" y="0"/>
                  </a:moveTo>
                  <a:lnTo>
                    <a:pt x="18232126" y="0"/>
                  </a:lnTo>
                  <a:lnTo>
                    <a:pt x="18232126" y="6065520"/>
                  </a:lnTo>
                  <a:lnTo>
                    <a:pt x="18242287" y="6065520"/>
                  </a:lnTo>
                  <a:cubicBezTo>
                    <a:pt x="18981426" y="6065520"/>
                    <a:pt x="19630396" y="5462270"/>
                    <a:pt x="19683737" y="4725670"/>
                  </a:cubicBezTo>
                  <a:lnTo>
                    <a:pt x="19933926" y="1338580"/>
                  </a:lnTo>
                  <a:cubicBezTo>
                    <a:pt x="19988537" y="603250"/>
                    <a:pt x="19428467" y="0"/>
                    <a:pt x="18689326"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FFFF"/>
            </a:solidFill>
          </p:spPr>
        </p:sp>
      </p:grpSp>
      <p:pic>
        <p:nvPicPr>
          <p:cNvPr id="5" name="Picture 5"/>
          <p:cNvPicPr>
            <a:picLocks noChangeAspect="1"/>
          </p:cNvPicPr>
          <p:nvPr/>
        </p:nvPicPr>
        <p:blipFill>
          <a:blip r:embed="rId3"/>
          <a:srcRect t="13707" b="24171"/>
          <a:stretch>
            <a:fillRect/>
          </a:stretch>
        </p:blipFill>
        <p:spPr>
          <a:xfrm>
            <a:off x="9286875" y="9345524"/>
            <a:ext cx="1624578" cy="567676"/>
          </a:xfrm>
          <a:prstGeom prst="rect">
            <a:avLst/>
          </a:prstGeom>
        </p:spPr>
      </p:pic>
      <p:pic>
        <p:nvPicPr>
          <p:cNvPr id="6" name="Picture 6"/>
          <p:cNvPicPr>
            <a:picLocks noChangeAspect="1"/>
          </p:cNvPicPr>
          <p:nvPr/>
        </p:nvPicPr>
        <p:blipFill>
          <a:blip r:embed="rId4"/>
          <a:srcRect/>
          <a:stretch>
            <a:fillRect/>
          </a:stretch>
        </p:blipFill>
        <p:spPr>
          <a:xfrm>
            <a:off x="11529512" y="9288676"/>
            <a:ext cx="1136257" cy="638370"/>
          </a:xfrm>
          <a:prstGeom prst="rect">
            <a:avLst/>
          </a:prstGeom>
        </p:spPr>
      </p:pic>
      <p:pic>
        <p:nvPicPr>
          <p:cNvPr id="7" name="Picture 7"/>
          <p:cNvPicPr>
            <a:picLocks noChangeAspect="1"/>
          </p:cNvPicPr>
          <p:nvPr/>
        </p:nvPicPr>
        <p:blipFill>
          <a:blip r:embed="rId5"/>
          <a:srcRect/>
          <a:stretch>
            <a:fillRect/>
          </a:stretch>
        </p:blipFill>
        <p:spPr>
          <a:xfrm>
            <a:off x="428613" y="105606"/>
            <a:ext cx="2445976" cy="1375861"/>
          </a:xfrm>
          <a:prstGeom prst="rect">
            <a:avLst/>
          </a:prstGeom>
        </p:spPr>
      </p:pic>
      <p:pic>
        <p:nvPicPr>
          <p:cNvPr id="8" name="Picture 8"/>
          <p:cNvPicPr>
            <a:picLocks noChangeAspect="1"/>
          </p:cNvPicPr>
          <p:nvPr/>
        </p:nvPicPr>
        <p:blipFill>
          <a:blip r:embed="rId6"/>
          <a:srcRect/>
          <a:stretch>
            <a:fillRect/>
          </a:stretch>
        </p:blipFill>
        <p:spPr>
          <a:xfrm>
            <a:off x="5874792" y="8930274"/>
            <a:ext cx="2564358" cy="1442451"/>
          </a:xfrm>
          <a:prstGeom prst="rect">
            <a:avLst/>
          </a:prstGeom>
        </p:spPr>
      </p:pic>
      <p:pic>
        <p:nvPicPr>
          <p:cNvPr id="9" name="Picture 9"/>
          <p:cNvPicPr>
            <a:picLocks noChangeAspect="1"/>
          </p:cNvPicPr>
          <p:nvPr/>
        </p:nvPicPr>
        <p:blipFill>
          <a:blip r:embed="rId7"/>
          <a:srcRect/>
          <a:stretch>
            <a:fillRect/>
          </a:stretch>
        </p:blipFill>
        <p:spPr>
          <a:xfrm>
            <a:off x="13494445" y="9244543"/>
            <a:ext cx="1439797" cy="769637"/>
          </a:xfrm>
          <a:prstGeom prst="rect">
            <a:avLst/>
          </a:prstGeom>
        </p:spPr>
      </p:pic>
      <p:pic>
        <p:nvPicPr>
          <p:cNvPr id="10" name="Picture 10"/>
          <p:cNvPicPr>
            <a:picLocks noChangeAspect="1"/>
          </p:cNvPicPr>
          <p:nvPr/>
        </p:nvPicPr>
        <p:blipFill>
          <a:blip r:embed="rId8"/>
          <a:srcRect/>
          <a:stretch>
            <a:fillRect/>
          </a:stretch>
        </p:blipFill>
        <p:spPr>
          <a:xfrm>
            <a:off x="3535799" y="9198985"/>
            <a:ext cx="1523457" cy="860753"/>
          </a:xfrm>
          <a:prstGeom prst="rect">
            <a:avLst/>
          </a:prstGeom>
        </p:spPr>
      </p:pic>
      <p:pic>
        <p:nvPicPr>
          <p:cNvPr id="11" name="Picture 11"/>
          <p:cNvPicPr>
            <a:picLocks noChangeAspect="1"/>
          </p:cNvPicPr>
          <p:nvPr/>
        </p:nvPicPr>
        <p:blipFill>
          <a:blip r:embed="rId9"/>
          <a:srcRect/>
          <a:stretch>
            <a:fillRect/>
          </a:stretch>
        </p:blipFill>
        <p:spPr>
          <a:xfrm>
            <a:off x="15614318" y="105606"/>
            <a:ext cx="2360900" cy="1328006"/>
          </a:xfrm>
          <a:prstGeom prst="rect">
            <a:avLst/>
          </a:prstGeom>
        </p:spPr>
      </p:pic>
      <p:sp>
        <p:nvSpPr>
          <p:cNvPr id="12" name="TextBox 12"/>
          <p:cNvSpPr txBox="1"/>
          <p:nvPr/>
        </p:nvSpPr>
        <p:spPr>
          <a:xfrm>
            <a:off x="3586371" y="3414563"/>
            <a:ext cx="11115257" cy="2015424"/>
          </a:xfrm>
          <a:prstGeom prst="rect">
            <a:avLst/>
          </a:prstGeom>
        </p:spPr>
        <p:txBody>
          <a:bodyPr wrap="square" lIns="0" tIns="0" rIns="0" bIns="0" rtlCol="0" anchor="t">
            <a:spAutoFit/>
          </a:bodyPr>
          <a:lstStyle/>
          <a:p>
            <a:pPr algn="ctr">
              <a:lnSpc>
                <a:spcPts val="8159"/>
              </a:lnSpc>
              <a:spcBef>
                <a:spcPct val="0"/>
              </a:spcBef>
            </a:pPr>
            <a:r>
              <a:rPr lang="pt-BR" sz="6000" b="1" dirty="0">
                <a:solidFill>
                  <a:schemeClr val="bg1"/>
                </a:solidFill>
                <a:latin typeface="Arial" panose="020B0604020202020204" pitchFamily="34" charset="0"/>
                <a:cs typeface="Arial" panose="020B0604020202020204" pitchFamily="34" charset="0"/>
              </a:rPr>
              <a:t>NORMAS DE COMPETIÇÃO </a:t>
            </a:r>
            <a:r>
              <a:rPr lang="pt-BR" sz="6000" b="1" i="1" dirty="0">
                <a:solidFill>
                  <a:schemeClr val="bg1"/>
                </a:solidFill>
                <a:latin typeface="Arial" panose="020B0604020202020204" pitchFamily="34" charset="0"/>
                <a:cs typeface="Arial" panose="020B0604020202020204" pitchFamily="34" charset="0"/>
              </a:rPr>
              <a:t>COMPETITON RULES</a:t>
            </a:r>
            <a:endParaRPr lang="en-US" sz="5828" b="1" i="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143" t="11485" r="9827" b="11485"/>
          <a:stretch>
            <a:fillRect/>
          </a:stretch>
        </p:blipFill>
        <p:spPr>
          <a:xfrm>
            <a:off x="0" y="0"/>
            <a:ext cx="18288000" cy="10287000"/>
          </a:xfrm>
          <a:prstGeom prst="rect">
            <a:avLst/>
          </a:prstGeom>
        </p:spPr>
      </p:pic>
      <p:grpSp>
        <p:nvGrpSpPr>
          <p:cNvPr id="3" name="Group 3"/>
          <p:cNvGrpSpPr/>
          <p:nvPr/>
        </p:nvGrpSpPr>
        <p:grpSpPr>
          <a:xfrm>
            <a:off x="-131157" y="8844549"/>
            <a:ext cx="18550314" cy="5657850"/>
            <a:chOff x="0" y="0"/>
            <a:chExt cx="19886936" cy="6065520"/>
          </a:xfrm>
        </p:grpSpPr>
        <p:sp>
          <p:nvSpPr>
            <p:cNvPr id="4" name="Freeform 4"/>
            <p:cNvSpPr/>
            <p:nvPr/>
          </p:nvSpPr>
          <p:spPr>
            <a:xfrm>
              <a:off x="-50800" y="0"/>
              <a:ext cx="19988537" cy="6066790"/>
            </a:xfrm>
            <a:custGeom>
              <a:avLst/>
              <a:gdLst/>
              <a:ahLst/>
              <a:cxnLst/>
              <a:rect l="l" t="t" r="r" b="b"/>
              <a:pathLst>
                <a:path w="19988537" h="6066790">
                  <a:moveTo>
                    <a:pt x="1692910" y="0"/>
                  </a:moveTo>
                  <a:lnTo>
                    <a:pt x="1692910" y="6065520"/>
                  </a:lnTo>
                  <a:cubicBezTo>
                    <a:pt x="1710690" y="6066790"/>
                    <a:pt x="1728470" y="6066790"/>
                    <a:pt x="1746250" y="6066790"/>
                  </a:cubicBezTo>
                  <a:lnTo>
                    <a:pt x="18232126" y="6066790"/>
                  </a:lnTo>
                  <a:lnTo>
                    <a:pt x="18232126" y="0"/>
                  </a:lnTo>
                  <a:lnTo>
                    <a:pt x="1692910" y="0"/>
                  </a:lnTo>
                  <a:close/>
                  <a:moveTo>
                    <a:pt x="18689326" y="0"/>
                  </a:moveTo>
                  <a:lnTo>
                    <a:pt x="18232126" y="0"/>
                  </a:lnTo>
                  <a:lnTo>
                    <a:pt x="18232126" y="6065520"/>
                  </a:lnTo>
                  <a:lnTo>
                    <a:pt x="18242287" y="6065520"/>
                  </a:lnTo>
                  <a:cubicBezTo>
                    <a:pt x="18981426" y="6065520"/>
                    <a:pt x="19630396" y="5462270"/>
                    <a:pt x="19683737" y="4725670"/>
                  </a:cubicBezTo>
                  <a:lnTo>
                    <a:pt x="19933926" y="1338580"/>
                  </a:lnTo>
                  <a:cubicBezTo>
                    <a:pt x="19988537" y="603250"/>
                    <a:pt x="19428467" y="0"/>
                    <a:pt x="18689326"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FFFF"/>
            </a:solidFill>
          </p:spPr>
        </p:sp>
      </p:grpSp>
      <p:pic>
        <p:nvPicPr>
          <p:cNvPr id="5" name="Picture 5"/>
          <p:cNvPicPr>
            <a:picLocks noChangeAspect="1"/>
          </p:cNvPicPr>
          <p:nvPr/>
        </p:nvPicPr>
        <p:blipFill>
          <a:blip r:embed="rId3"/>
          <a:srcRect t="13707" b="24171"/>
          <a:stretch>
            <a:fillRect/>
          </a:stretch>
        </p:blipFill>
        <p:spPr>
          <a:xfrm>
            <a:off x="9286875" y="9345524"/>
            <a:ext cx="1624578" cy="567676"/>
          </a:xfrm>
          <a:prstGeom prst="rect">
            <a:avLst/>
          </a:prstGeom>
        </p:spPr>
      </p:pic>
      <p:pic>
        <p:nvPicPr>
          <p:cNvPr id="6" name="Picture 6"/>
          <p:cNvPicPr>
            <a:picLocks noChangeAspect="1"/>
          </p:cNvPicPr>
          <p:nvPr/>
        </p:nvPicPr>
        <p:blipFill>
          <a:blip r:embed="rId4"/>
          <a:srcRect/>
          <a:stretch>
            <a:fillRect/>
          </a:stretch>
        </p:blipFill>
        <p:spPr>
          <a:xfrm>
            <a:off x="11529512" y="9288676"/>
            <a:ext cx="1136257" cy="638370"/>
          </a:xfrm>
          <a:prstGeom prst="rect">
            <a:avLst/>
          </a:prstGeom>
        </p:spPr>
      </p:pic>
      <p:pic>
        <p:nvPicPr>
          <p:cNvPr id="7" name="Picture 7"/>
          <p:cNvPicPr>
            <a:picLocks noChangeAspect="1"/>
          </p:cNvPicPr>
          <p:nvPr/>
        </p:nvPicPr>
        <p:blipFill>
          <a:blip r:embed="rId5"/>
          <a:srcRect/>
          <a:stretch>
            <a:fillRect/>
          </a:stretch>
        </p:blipFill>
        <p:spPr>
          <a:xfrm>
            <a:off x="428613" y="105606"/>
            <a:ext cx="2445976" cy="1375861"/>
          </a:xfrm>
          <a:prstGeom prst="rect">
            <a:avLst/>
          </a:prstGeom>
        </p:spPr>
      </p:pic>
      <p:pic>
        <p:nvPicPr>
          <p:cNvPr id="8" name="Picture 8"/>
          <p:cNvPicPr>
            <a:picLocks noChangeAspect="1"/>
          </p:cNvPicPr>
          <p:nvPr/>
        </p:nvPicPr>
        <p:blipFill>
          <a:blip r:embed="rId6"/>
          <a:srcRect/>
          <a:stretch>
            <a:fillRect/>
          </a:stretch>
        </p:blipFill>
        <p:spPr>
          <a:xfrm>
            <a:off x="5874792" y="8930274"/>
            <a:ext cx="2564358" cy="1442451"/>
          </a:xfrm>
          <a:prstGeom prst="rect">
            <a:avLst/>
          </a:prstGeom>
        </p:spPr>
      </p:pic>
      <p:pic>
        <p:nvPicPr>
          <p:cNvPr id="9" name="Picture 9"/>
          <p:cNvPicPr>
            <a:picLocks noChangeAspect="1"/>
          </p:cNvPicPr>
          <p:nvPr/>
        </p:nvPicPr>
        <p:blipFill>
          <a:blip r:embed="rId7"/>
          <a:srcRect/>
          <a:stretch>
            <a:fillRect/>
          </a:stretch>
        </p:blipFill>
        <p:spPr>
          <a:xfrm>
            <a:off x="13494445" y="9244543"/>
            <a:ext cx="1439797" cy="769637"/>
          </a:xfrm>
          <a:prstGeom prst="rect">
            <a:avLst/>
          </a:prstGeom>
        </p:spPr>
      </p:pic>
      <p:pic>
        <p:nvPicPr>
          <p:cNvPr id="10" name="Picture 10"/>
          <p:cNvPicPr>
            <a:picLocks noChangeAspect="1"/>
          </p:cNvPicPr>
          <p:nvPr/>
        </p:nvPicPr>
        <p:blipFill>
          <a:blip r:embed="rId8"/>
          <a:srcRect/>
          <a:stretch>
            <a:fillRect/>
          </a:stretch>
        </p:blipFill>
        <p:spPr>
          <a:xfrm>
            <a:off x="3535799" y="9198985"/>
            <a:ext cx="1523457" cy="860753"/>
          </a:xfrm>
          <a:prstGeom prst="rect">
            <a:avLst/>
          </a:prstGeom>
        </p:spPr>
      </p:pic>
      <p:pic>
        <p:nvPicPr>
          <p:cNvPr id="11" name="Picture 11"/>
          <p:cNvPicPr>
            <a:picLocks noChangeAspect="1"/>
          </p:cNvPicPr>
          <p:nvPr/>
        </p:nvPicPr>
        <p:blipFill>
          <a:blip r:embed="rId9"/>
          <a:srcRect/>
          <a:stretch>
            <a:fillRect/>
          </a:stretch>
        </p:blipFill>
        <p:spPr>
          <a:xfrm>
            <a:off x="15614318" y="105606"/>
            <a:ext cx="2360900" cy="1328006"/>
          </a:xfrm>
          <a:prstGeom prst="rect">
            <a:avLst/>
          </a:prstGeom>
        </p:spPr>
      </p:pic>
      <p:sp>
        <p:nvSpPr>
          <p:cNvPr id="12" name="TextBox 12"/>
          <p:cNvSpPr txBox="1"/>
          <p:nvPr/>
        </p:nvSpPr>
        <p:spPr>
          <a:xfrm>
            <a:off x="506035" y="2575615"/>
            <a:ext cx="17275930" cy="3693319"/>
          </a:xfrm>
          <a:prstGeom prst="rect">
            <a:avLst/>
          </a:prstGeom>
        </p:spPr>
        <p:txBody>
          <a:bodyPr wrap="square" lIns="0" tIns="0" rIns="0" bIns="0" rtlCol="0" anchor="t">
            <a:spAutoFit/>
          </a:bodyPr>
          <a:lstStyle/>
          <a:p>
            <a:pPr algn="ctr">
              <a:spcBef>
                <a:spcPct val="0"/>
              </a:spcBef>
            </a:pPr>
            <a:r>
              <a:rPr lang="pt-BR" sz="4000" b="1" dirty="0">
                <a:solidFill>
                  <a:schemeClr val="bg1"/>
                </a:solidFill>
                <a:latin typeface="Arial" panose="020B0604020202020204" pitchFamily="34" charset="0"/>
                <a:cs typeface="Arial" panose="020B0604020202020204" pitchFamily="34" charset="0"/>
              </a:rPr>
              <a:t>Números / </a:t>
            </a:r>
            <a:r>
              <a:rPr lang="pt-BR" sz="4000" b="1" dirty="0" err="1">
                <a:solidFill>
                  <a:schemeClr val="bg1"/>
                </a:solidFill>
                <a:latin typeface="Arial" panose="020B0604020202020204" pitchFamily="34" charset="0"/>
                <a:cs typeface="Arial" panose="020B0604020202020204" pitchFamily="34" charset="0"/>
              </a:rPr>
              <a:t>Bib</a:t>
            </a:r>
            <a:r>
              <a:rPr lang="pt-BR" sz="4000" b="1" dirty="0">
                <a:solidFill>
                  <a:schemeClr val="bg1"/>
                </a:solidFill>
                <a:latin typeface="Arial" panose="020B0604020202020204" pitchFamily="34" charset="0"/>
                <a:cs typeface="Arial" panose="020B0604020202020204" pitchFamily="34" charset="0"/>
              </a:rPr>
              <a:t> </a:t>
            </a:r>
            <a:r>
              <a:rPr lang="pt-BR" sz="4000" b="1" dirty="0" err="1">
                <a:solidFill>
                  <a:schemeClr val="bg1"/>
                </a:solidFill>
                <a:latin typeface="Arial" panose="020B0604020202020204" pitchFamily="34" charset="0"/>
                <a:cs typeface="Arial" panose="020B0604020202020204" pitchFamily="34" charset="0"/>
              </a:rPr>
              <a:t>Numbers</a:t>
            </a:r>
            <a:r>
              <a:rPr lang="pt-BR" sz="4000" b="1" dirty="0">
                <a:solidFill>
                  <a:schemeClr val="bg1"/>
                </a:solidFill>
                <a:latin typeface="Arial" panose="020B0604020202020204" pitchFamily="34" charset="0"/>
                <a:cs typeface="Arial" panose="020B0604020202020204" pitchFamily="34" charset="0"/>
              </a:rPr>
              <a:t> </a:t>
            </a:r>
          </a:p>
          <a:p>
            <a:pPr algn="ctr">
              <a:spcBef>
                <a:spcPct val="0"/>
              </a:spcBef>
            </a:pPr>
            <a:endParaRPr lang="pt-BR" sz="4000" b="1" dirty="0">
              <a:solidFill>
                <a:schemeClr val="bg1"/>
              </a:solidFill>
              <a:latin typeface="Arial" panose="020B0604020202020204" pitchFamily="34" charset="0"/>
              <a:cs typeface="Arial" panose="020B0604020202020204" pitchFamily="34" charset="0"/>
            </a:endParaRPr>
          </a:p>
          <a:p>
            <a:pPr algn="ctr">
              <a:spcBef>
                <a:spcPct val="0"/>
              </a:spcBef>
            </a:pPr>
            <a:r>
              <a:rPr lang="en-US" sz="4000" b="1" dirty="0">
                <a:solidFill>
                  <a:schemeClr val="bg1"/>
                </a:solidFill>
                <a:latin typeface="Arial" panose="020B0604020202020204" pitchFamily="34" charset="0"/>
                <a:cs typeface="Arial" panose="020B0604020202020204" pitchFamily="34" charset="0"/>
              </a:rPr>
              <a:t>Each athlete will receive two numbers that must be placed </a:t>
            </a:r>
            <a:r>
              <a:rPr lang="en-US" sz="4000" b="1" dirty="0" smtClean="0">
                <a:solidFill>
                  <a:schemeClr val="bg1"/>
                </a:solidFill>
                <a:latin typeface="Arial" panose="020B0604020202020204" pitchFamily="34" charset="0"/>
                <a:cs typeface="Arial" panose="020B0604020202020204" pitchFamily="34" charset="0"/>
              </a:rPr>
              <a:t>at</a:t>
            </a:r>
            <a:r>
              <a:rPr lang="en-US" sz="4000" b="1" dirty="0" smtClean="0">
                <a:solidFill>
                  <a:schemeClr val="bg1"/>
                </a:solidFill>
                <a:latin typeface="Arial" panose="020B0604020202020204" pitchFamily="34" charset="0"/>
                <a:cs typeface="Arial" panose="020B0604020202020204" pitchFamily="34" charset="0"/>
              </a:rPr>
              <a:t> </a:t>
            </a:r>
            <a:r>
              <a:rPr lang="en-US" sz="4000" b="1" dirty="0">
                <a:solidFill>
                  <a:schemeClr val="bg1"/>
                </a:solidFill>
                <a:latin typeface="Arial" panose="020B0604020202020204" pitchFamily="34" charset="0"/>
                <a:cs typeface="Arial" panose="020B0604020202020204" pitchFamily="34" charset="0"/>
              </a:rPr>
              <a:t>the back and </a:t>
            </a:r>
            <a:r>
              <a:rPr lang="en-US" sz="4000" b="1" dirty="0" smtClean="0">
                <a:solidFill>
                  <a:schemeClr val="bg1"/>
                </a:solidFill>
                <a:latin typeface="Arial" panose="020B0604020202020204" pitchFamily="34" charset="0"/>
                <a:cs typeface="Arial" panose="020B0604020202020204" pitchFamily="34" charset="0"/>
              </a:rPr>
              <a:t>at</a:t>
            </a:r>
            <a:r>
              <a:rPr lang="en-US" sz="4000" b="1" dirty="0" smtClean="0">
                <a:solidFill>
                  <a:schemeClr val="bg1"/>
                </a:solidFill>
                <a:latin typeface="Arial" panose="020B0604020202020204" pitchFamily="34" charset="0"/>
                <a:cs typeface="Arial" panose="020B0604020202020204" pitchFamily="34" charset="0"/>
              </a:rPr>
              <a:t> the chest</a:t>
            </a:r>
            <a:r>
              <a:rPr lang="en-US" sz="4000" b="1" dirty="0">
                <a:solidFill>
                  <a:schemeClr val="bg1"/>
                </a:solidFill>
                <a:latin typeface="Arial" panose="020B0604020202020204" pitchFamily="34" charset="0"/>
                <a:cs typeface="Arial" panose="020B0604020202020204" pitchFamily="34" charset="0"/>
              </a:rPr>
              <a:t>, with the exception of jumping events. The numbers cannot be placed on the shorts, nor be folded or cut, in accordance with WA rules, under penalty of disqualification of the athlete.</a:t>
            </a:r>
          </a:p>
        </p:txBody>
      </p:sp>
    </p:spTree>
    <p:extLst>
      <p:ext uri="{BB962C8B-B14F-4D97-AF65-F5344CB8AC3E}">
        <p14:creationId xmlns:p14="http://schemas.microsoft.com/office/powerpoint/2010/main" val="2649823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143" t="11485" r="9827" b="11485"/>
          <a:stretch>
            <a:fillRect/>
          </a:stretch>
        </p:blipFill>
        <p:spPr>
          <a:xfrm>
            <a:off x="0" y="-21737"/>
            <a:ext cx="18288000" cy="10287000"/>
          </a:xfrm>
          <a:prstGeom prst="rect">
            <a:avLst/>
          </a:prstGeom>
        </p:spPr>
      </p:pic>
      <p:grpSp>
        <p:nvGrpSpPr>
          <p:cNvPr id="3" name="Group 3"/>
          <p:cNvGrpSpPr/>
          <p:nvPr/>
        </p:nvGrpSpPr>
        <p:grpSpPr>
          <a:xfrm>
            <a:off x="-131157" y="8844549"/>
            <a:ext cx="18550314" cy="5657850"/>
            <a:chOff x="0" y="0"/>
            <a:chExt cx="19886936" cy="6065520"/>
          </a:xfrm>
        </p:grpSpPr>
        <p:sp>
          <p:nvSpPr>
            <p:cNvPr id="4" name="Freeform 4"/>
            <p:cNvSpPr/>
            <p:nvPr/>
          </p:nvSpPr>
          <p:spPr>
            <a:xfrm>
              <a:off x="-50800" y="0"/>
              <a:ext cx="19988537" cy="6066790"/>
            </a:xfrm>
            <a:custGeom>
              <a:avLst/>
              <a:gdLst/>
              <a:ahLst/>
              <a:cxnLst/>
              <a:rect l="l" t="t" r="r" b="b"/>
              <a:pathLst>
                <a:path w="19988537" h="6066790">
                  <a:moveTo>
                    <a:pt x="1692910" y="0"/>
                  </a:moveTo>
                  <a:lnTo>
                    <a:pt x="1692910" y="6065520"/>
                  </a:lnTo>
                  <a:cubicBezTo>
                    <a:pt x="1710690" y="6066790"/>
                    <a:pt x="1728470" y="6066790"/>
                    <a:pt x="1746250" y="6066790"/>
                  </a:cubicBezTo>
                  <a:lnTo>
                    <a:pt x="18232126" y="6066790"/>
                  </a:lnTo>
                  <a:lnTo>
                    <a:pt x="18232126" y="0"/>
                  </a:lnTo>
                  <a:lnTo>
                    <a:pt x="1692910" y="0"/>
                  </a:lnTo>
                  <a:close/>
                  <a:moveTo>
                    <a:pt x="18689326" y="0"/>
                  </a:moveTo>
                  <a:lnTo>
                    <a:pt x="18232126" y="0"/>
                  </a:lnTo>
                  <a:lnTo>
                    <a:pt x="18232126" y="6065520"/>
                  </a:lnTo>
                  <a:lnTo>
                    <a:pt x="18242287" y="6065520"/>
                  </a:lnTo>
                  <a:cubicBezTo>
                    <a:pt x="18981426" y="6065520"/>
                    <a:pt x="19630396" y="5462270"/>
                    <a:pt x="19683737" y="4725670"/>
                  </a:cubicBezTo>
                  <a:lnTo>
                    <a:pt x="19933926" y="1338580"/>
                  </a:lnTo>
                  <a:cubicBezTo>
                    <a:pt x="19988537" y="603250"/>
                    <a:pt x="19428467" y="0"/>
                    <a:pt x="18689326"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FFFF"/>
            </a:solidFill>
          </p:spPr>
        </p:sp>
      </p:grpSp>
      <p:pic>
        <p:nvPicPr>
          <p:cNvPr id="5" name="Picture 5"/>
          <p:cNvPicPr>
            <a:picLocks noChangeAspect="1"/>
          </p:cNvPicPr>
          <p:nvPr/>
        </p:nvPicPr>
        <p:blipFill>
          <a:blip r:embed="rId3"/>
          <a:srcRect t="13707" b="24171"/>
          <a:stretch>
            <a:fillRect/>
          </a:stretch>
        </p:blipFill>
        <p:spPr>
          <a:xfrm>
            <a:off x="9286875" y="9345524"/>
            <a:ext cx="1624578" cy="567676"/>
          </a:xfrm>
          <a:prstGeom prst="rect">
            <a:avLst/>
          </a:prstGeom>
        </p:spPr>
      </p:pic>
      <p:pic>
        <p:nvPicPr>
          <p:cNvPr id="6" name="Picture 6"/>
          <p:cNvPicPr>
            <a:picLocks noChangeAspect="1"/>
          </p:cNvPicPr>
          <p:nvPr/>
        </p:nvPicPr>
        <p:blipFill>
          <a:blip r:embed="rId4"/>
          <a:srcRect/>
          <a:stretch>
            <a:fillRect/>
          </a:stretch>
        </p:blipFill>
        <p:spPr>
          <a:xfrm>
            <a:off x="11529512" y="9288676"/>
            <a:ext cx="1136257" cy="638370"/>
          </a:xfrm>
          <a:prstGeom prst="rect">
            <a:avLst/>
          </a:prstGeom>
        </p:spPr>
      </p:pic>
      <p:pic>
        <p:nvPicPr>
          <p:cNvPr id="7" name="Picture 7"/>
          <p:cNvPicPr>
            <a:picLocks noChangeAspect="1"/>
          </p:cNvPicPr>
          <p:nvPr/>
        </p:nvPicPr>
        <p:blipFill>
          <a:blip r:embed="rId5"/>
          <a:srcRect/>
          <a:stretch>
            <a:fillRect/>
          </a:stretch>
        </p:blipFill>
        <p:spPr>
          <a:xfrm>
            <a:off x="428613" y="105606"/>
            <a:ext cx="2445976" cy="1375861"/>
          </a:xfrm>
          <a:prstGeom prst="rect">
            <a:avLst/>
          </a:prstGeom>
        </p:spPr>
      </p:pic>
      <p:pic>
        <p:nvPicPr>
          <p:cNvPr id="8" name="Picture 8"/>
          <p:cNvPicPr>
            <a:picLocks noChangeAspect="1"/>
          </p:cNvPicPr>
          <p:nvPr/>
        </p:nvPicPr>
        <p:blipFill>
          <a:blip r:embed="rId6"/>
          <a:srcRect/>
          <a:stretch>
            <a:fillRect/>
          </a:stretch>
        </p:blipFill>
        <p:spPr>
          <a:xfrm>
            <a:off x="5874792" y="8930274"/>
            <a:ext cx="2564358" cy="1442451"/>
          </a:xfrm>
          <a:prstGeom prst="rect">
            <a:avLst/>
          </a:prstGeom>
        </p:spPr>
      </p:pic>
      <p:pic>
        <p:nvPicPr>
          <p:cNvPr id="9" name="Picture 9"/>
          <p:cNvPicPr>
            <a:picLocks noChangeAspect="1"/>
          </p:cNvPicPr>
          <p:nvPr/>
        </p:nvPicPr>
        <p:blipFill>
          <a:blip r:embed="rId7"/>
          <a:srcRect/>
          <a:stretch>
            <a:fillRect/>
          </a:stretch>
        </p:blipFill>
        <p:spPr>
          <a:xfrm>
            <a:off x="13494445" y="9244543"/>
            <a:ext cx="1439797" cy="769637"/>
          </a:xfrm>
          <a:prstGeom prst="rect">
            <a:avLst/>
          </a:prstGeom>
        </p:spPr>
      </p:pic>
      <p:pic>
        <p:nvPicPr>
          <p:cNvPr id="10" name="Picture 10"/>
          <p:cNvPicPr>
            <a:picLocks noChangeAspect="1"/>
          </p:cNvPicPr>
          <p:nvPr/>
        </p:nvPicPr>
        <p:blipFill>
          <a:blip r:embed="rId8"/>
          <a:srcRect/>
          <a:stretch>
            <a:fillRect/>
          </a:stretch>
        </p:blipFill>
        <p:spPr>
          <a:xfrm>
            <a:off x="3535799" y="9198985"/>
            <a:ext cx="1523457" cy="860753"/>
          </a:xfrm>
          <a:prstGeom prst="rect">
            <a:avLst/>
          </a:prstGeom>
        </p:spPr>
      </p:pic>
      <p:pic>
        <p:nvPicPr>
          <p:cNvPr id="11" name="Picture 11"/>
          <p:cNvPicPr>
            <a:picLocks noChangeAspect="1"/>
          </p:cNvPicPr>
          <p:nvPr/>
        </p:nvPicPr>
        <p:blipFill>
          <a:blip r:embed="rId9"/>
          <a:srcRect/>
          <a:stretch>
            <a:fillRect/>
          </a:stretch>
        </p:blipFill>
        <p:spPr>
          <a:xfrm>
            <a:off x="15614318" y="105606"/>
            <a:ext cx="2360900" cy="1328006"/>
          </a:xfrm>
          <a:prstGeom prst="rect">
            <a:avLst/>
          </a:prstGeom>
        </p:spPr>
      </p:pic>
      <p:sp>
        <p:nvSpPr>
          <p:cNvPr id="12" name="TextBox 12"/>
          <p:cNvSpPr txBox="1"/>
          <p:nvPr/>
        </p:nvSpPr>
        <p:spPr>
          <a:xfrm>
            <a:off x="904875" y="1905816"/>
            <a:ext cx="16763999" cy="5539978"/>
          </a:xfrm>
          <a:prstGeom prst="rect">
            <a:avLst/>
          </a:prstGeom>
        </p:spPr>
        <p:txBody>
          <a:bodyPr wrap="square" lIns="0" tIns="0" rIns="0" bIns="0" rtlCol="0" anchor="t">
            <a:spAutoFit/>
          </a:bodyPr>
          <a:lstStyle/>
          <a:p>
            <a:pPr algn="ctr">
              <a:spcBef>
                <a:spcPct val="0"/>
              </a:spcBef>
            </a:pPr>
            <a:r>
              <a:rPr lang="pt-BR" sz="4000" b="1" dirty="0">
                <a:solidFill>
                  <a:schemeClr val="bg1"/>
                </a:solidFill>
                <a:latin typeface="Arial" panose="020B0604020202020204" pitchFamily="34" charset="0"/>
                <a:cs typeface="Arial" panose="020B0604020202020204" pitchFamily="34" charset="0"/>
              </a:rPr>
              <a:t>Calçados / </a:t>
            </a:r>
            <a:r>
              <a:rPr lang="pt-BR" sz="4000" b="1" dirty="0" err="1">
                <a:solidFill>
                  <a:schemeClr val="bg1"/>
                </a:solidFill>
                <a:latin typeface="Arial" panose="020B0604020202020204" pitchFamily="34" charset="0"/>
                <a:cs typeface="Arial" panose="020B0604020202020204" pitchFamily="34" charset="0"/>
              </a:rPr>
              <a:t>Shoes</a:t>
            </a:r>
            <a:r>
              <a:rPr lang="pt-BR" sz="4000" b="1" dirty="0">
                <a:solidFill>
                  <a:schemeClr val="bg1"/>
                </a:solidFill>
                <a:latin typeface="Arial" panose="020B0604020202020204" pitchFamily="34" charset="0"/>
                <a:cs typeface="Arial" panose="020B0604020202020204" pitchFamily="34" charset="0"/>
              </a:rPr>
              <a:t> </a:t>
            </a:r>
          </a:p>
          <a:p>
            <a:pPr algn="ctr">
              <a:spcBef>
                <a:spcPct val="0"/>
              </a:spcBef>
            </a:pPr>
            <a:endParaRPr lang="pt-BR" sz="4000" b="1" dirty="0">
              <a:solidFill>
                <a:schemeClr val="bg1"/>
              </a:solidFill>
              <a:latin typeface="Arial" panose="020B0604020202020204" pitchFamily="34" charset="0"/>
              <a:cs typeface="Arial" panose="020B0604020202020204" pitchFamily="34" charset="0"/>
            </a:endParaRPr>
          </a:p>
          <a:p>
            <a:pPr algn="ctr">
              <a:spcBef>
                <a:spcPct val="0"/>
              </a:spcBef>
            </a:pPr>
            <a:r>
              <a:rPr lang="pt-BR" sz="4000" b="1" dirty="0">
                <a:solidFill>
                  <a:schemeClr val="bg1"/>
                </a:solidFill>
                <a:latin typeface="Arial" panose="020B0604020202020204" pitchFamily="34" charset="0"/>
                <a:cs typeface="Arial" panose="020B0604020202020204" pitchFamily="34" charset="0"/>
              </a:rPr>
              <a:t>Os calçados dos atletas serão verificados na Câmara de Chamada e os que não atenderem as especificações da WA, não serão autorizados a ser utilizados pelos atletas na competição.</a:t>
            </a:r>
          </a:p>
          <a:p>
            <a:pPr algn="ctr">
              <a:spcBef>
                <a:spcPct val="0"/>
              </a:spcBef>
            </a:pPr>
            <a:r>
              <a:rPr lang="pt-BR" sz="4000" b="1" dirty="0">
                <a:solidFill>
                  <a:schemeClr val="bg1"/>
                </a:solidFill>
                <a:latin typeface="Arial" panose="020B0604020202020204" pitchFamily="34" charset="0"/>
                <a:cs typeface="Arial" panose="020B0604020202020204" pitchFamily="34" charset="0"/>
              </a:rPr>
              <a:t> </a:t>
            </a:r>
          </a:p>
          <a:p>
            <a:pPr algn="ctr">
              <a:spcBef>
                <a:spcPct val="0"/>
              </a:spcBef>
            </a:pPr>
            <a:r>
              <a:rPr lang="en-US" sz="4000" b="1" i="1" dirty="0">
                <a:solidFill>
                  <a:schemeClr val="bg1"/>
                </a:solidFill>
                <a:latin typeface="Arial" panose="020B0604020202020204" pitchFamily="34" charset="0"/>
                <a:cs typeface="Arial" panose="020B0604020202020204" pitchFamily="34" charset="0"/>
              </a:rPr>
              <a:t>Athletes' shoes will be checked at the Call Room and those that do not meet WA specifications will not be allowed to be used by athletes in competition.</a:t>
            </a:r>
          </a:p>
        </p:txBody>
      </p:sp>
    </p:spTree>
    <p:extLst>
      <p:ext uri="{BB962C8B-B14F-4D97-AF65-F5344CB8AC3E}">
        <p14:creationId xmlns:p14="http://schemas.microsoft.com/office/powerpoint/2010/main" val="2507372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143" t="11485" r="9827" b="11485"/>
          <a:stretch>
            <a:fillRect/>
          </a:stretch>
        </p:blipFill>
        <p:spPr>
          <a:xfrm>
            <a:off x="0" y="0"/>
            <a:ext cx="18288000" cy="10287000"/>
          </a:xfrm>
          <a:prstGeom prst="rect">
            <a:avLst/>
          </a:prstGeom>
        </p:spPr>
      </p:pic>
      <p:grpSp>
        <p:nvGrpSpPr>
          <p:cNvPr id="3" name="Group 3"/>
          <p:cNvGrpSpPr/>
          <p:nvPr/>
        </p:nvGrpSpPr>
        <p:grpSpPr>
          <a:xfrm>
            <a:off x="-131157" y="8844549"/>
            <a:ext cx="18550314" cy="5657850"/>
            <a:chOff x="0" y="0"/>
            <a:chExt cx="19886936" cy="6065520"/>
          </a:xfrm>
        </p:grpSpPr>
        <p:sp>
          <p:nvSpPr>
            <p:cNvPr id="4" name="Freeform 4"/>
            <p:cNvSpPr/>
            <p:nvPr/>
          </p:nvSpPr>
          <p:spPr>
            <a:xfrm>
              <a:off x="-50800" y="0"/>
              <a:ext cx="19988537" cy="6066790"/>
            </a:xfrm>
            <a:custGeom>
              <a:avLst/>
              <a:gdLst/>
              <a:ahLst/>
              <a:cxnLst/>
              <a:rect l="l" t="t" r="r" b="b"/>
              <a:pathLst>
                <a:path w="19988537" h="6066790">
                  <a:moveTo>
                    <a:pt x="1692910" y="0"/>
                  </a:moveTo>
                  <a:lnTo>
                    <a:pt x="1692910" y="6065520"/>
                  </a:lnTo>
                  <a:cubicBezTo>
                    <a:pt x="1710690" y="6066790"/>
                    <a:pt x="1728470" y="6066790"/>
                    <a:pt x="1746250" y="6066790"/>
                  </a:cubicBezTo>
                  <a:lnTo>
                    <a:pt x="18232126" y="6066790"/>
                  </a:lnTo>
                  <a:lnTo>
                    <a:pt x="18232126" y="0"/>
                  </a:lnTo>
                  <a:lnTo>
                    <a:pt x="1692910" y="0"/>
                  </a:lnTo>
                  <a:close/>
                  <a:moveTo>
                    <a:pt x="18689326" y="0"/>
                  </a:moveTo>
                  <a:lnTo>
                    <a:pt x="18232126" y="0"/>
                  </a:lnTo>
                  <a:lnTo>
                    <a:pt x="18232126" y="6065520"/>
                  </a:lnTo>
                  <a:lnTo>
                    <a:pt x="18242287" y="6065520"/>
                  </a:lnTo>
                  <a:cubicBezTo>
                    <a:pt x="18981426" y="6065520"/>
                    <a:pt x="19630396" y="5462270"/>
                    <a:pt x="19683737" y="4725670"/>
                  </a:cubicBezTo>
                  <a:lnTo>
                    <a:pt x="19933926" y="1338580"/>
                  </a:lnTo>
                  <a:cubicBezTo>
                    <a:pt x="19988537" y="603250"/>
                    <a:pt x="19428467" y="0"/>
                    <a:pt x="18689326"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FFFF"/>
            </a:solidFill>
          </p:spPr>
        </p:sp>
      </p:grpSp>
      <p:pic>
        <p:nvPicPr>
          <p:cNvPr id="5" name="Picture 5"/>
          <p:cNvPicPr>
            <a:picLocks noChangeAspect="1"/>
          </p:cNvPicPr>
          <p:nvPr/>
        </p:nvPicPr>
        <p:blipFill>
          <a:blip r:embed="rId3"/>
          <a:srcRect t="13707" b="24171"/>
          <a:stretch>
            <a:fillRect/>
          </a:stretch>
        </p:blipFill>
        <p:spPr>
          <a:xfrm>
            <a:off x="9286875" y="9345524"/>
            <a:ext cx="1624578" cy="567676"/>
          </a:xfrm>
          <a:prstGeom prst="rect">
            <a:avLst/>
          </a:prstGeom>
        </p:spPr>
      </p:pic>
      <p:pic>
        <p:nvPicPr>
          <p:cNvPr id="6" name="Picture 6"/>
          <p:cNvPicPr>
            <a:picLocks noChangeAspect="1"/>
          </p:cNvPicPr>
          <p:nvPr/>
        </p:nvPicPr>
        <p:blipFill>
          <a:blip r:embed="rId4"/>
          <a:srcRect/>
          <a:stretch>
            <a:fillRect/>
          </a:stretch>
        </p:blipFill>
        <p:spPr>
          <a:xfrm>
            <a:off x="11529512" y="9288676"/>
            <a:ext cx="1136257" cy="638370"/>
          </a:xfrm>
          <a:prstGeom prst="rect">
            <a:avLst/>
          </a:prstGeom>
        </p:spPr>
      </p:pic>
      <p:pic>
        <p:nvPicPr>
          <p:cNvPr id="7" name="Picture 7"/>
          <p:cNvPicPr>
            <a:picLocks noChangeAspect="1"/>
          </p:cNvPicPr>
          <p:nvPr/>
        </p:nvPicPr>
        <p:blipFill>
          <a:blip r:embed="rId5"/>
          <a:srcRect/>
          <a:stretch>
            <a:fillRect/>
          </a:stretch>
        </p:blipFill>
        <p:spPr>
          <a:xfrm>
            <a:off x="428613" y="105606"/>
            <a:ext cx="2445976" cy="1375861"/>
          </a:xfrm>
          <a:prstGeom prst="rect">
            <a:avLst/>
          </a:prstGeom>
        </p:spPr>
      </p:pic>
      <p:pic>
        <p:nvPicPr>
          <p:cNvPr id="8" name="Picture 8"/>
          <p:cNvPicPr>
            <a:picLocks noChangeAspect="1"/>
          </p:cNvPicPr>
          <p:nvPr/>
        </p:nvPicPr>
        <p:blipFill>
          <a:blip r:embed="rId6"/>
          <a:srcRect/>
          <a:stretch>
            <a:fillRect/>
          </a:stretch>
        </p:blipFill>
        <p:spPr>
          <a:xfrm>
            <a:off x="5874792" y="8930274"/>
            <a:ext cx="2564358" cy="1442451"/>
          </a:xfrm>
          <a:prstGeom prst="rect">
            <a:avLst/>
          </a:prstGeom>
        </p:spPr>
      </p:pic>
      <p:pic>
        <p:nvPicPr>
          <p:cNvPr id="9" name="Picture 9"/>
          <p:cNvPicPr>
            <a:picLocks noChangeAspect="1"/>
          </p:cNvPicPr>
          <p:nvPr/>
        </p:nvPicPr>
        <p:blipFill>
          <a:blip r:embed="rId7"/>
          <a:srcRect/>
          <a:stretch>
            <a:fillRect/>
          </a:stretch>
        </p:blipFill>
        <p:spPr>
          <a:xfrm>
            <a:off x="13494445" y="9244543"/>
            <a:ext cx="1439797" cy="769637"/>
          </a:xfrm>
          <a:prstGeom prst="rect">
            <a:avLst/>
          </a:prstGeom>
        </p:spPr>
      </p:pic>
      <p:pic>
        <p:nvPicPr>
          <p:cNvPr id="10" name="Picture 10"/>
          <p:cNvPicPr>
            <a:picLocks noChangeAspect="1"/>
          </p:cNvPicPr>
          <p:nvPr/>
        </p:nvPicPr>
        <p:blipFill>
          <a:blip r:embed="rId8"/>
          <a:srcRect/>
          <a:stretch>
            <a:fillRect/>
          </a:stretch>
        </p:blipFill>
        <p:spPr>
          <a:xfrm>
            <a:off x="3535799" y="9198985"/>
            <a:ext cx="1523457" cy="860753"/>
          </a:xfrm>
          <a:prstGeom prst="rect">
            <a:avLst/>
          </a:prstGeom>
        </p:spPr>
      </p:pic>
      <p:pic>
        <p:nvPicPr>
          <p:cNvPr id="11" name="Picture 11"/>
          <p:cNvPicPr>
            <a:picLocks noChangeAspect="1"/>
          </p:cNvPicPr>
          <p:nvPr/>
        </p:nvPicPr>
        <p:blipFill>
          <a:blip r:embed="rId9"/>
          <a:srcRect/>
          <a:stretch>
            <a:fillRect/>
          </a:stretch>
        </p:blipFill>
        <p:spPr>
          <a:xfrm>
            <a:off x="15614318" y="105606"/>
            <a:ext cx="2360900" cy="1328006"/>
          </a:xfrm>
          <a:prstGeom prst="rect">
            <a:avLst/>
          </a:prstGeom>
        </p:spPr>
      </p:pic>
      <p:sp>
        <p:nvSpPr>
          <p:cNvPr id="12" name="TextBox 12"/>
          <p:cNvSpPr txBox="1"/>
          <p:nvPr/>
        </p:nvSpPr>
        <p:spPr>
          <a:xfrm>
            <a:off x="914400" y="1747076"/>
            <a:ext cx="16154400" cy="6155531"/>
          </a:xfrm>
          <a:prstGeom prst="rect">
            <a:avLst/>
          </a:prstGeom>
        </p:spPr>
        <p:txBody>
          <a:bodyPr wrap="square" lIns="0" tIns="0" rIns="0" bIns="0" rtlCol="0" anchor="t">
            <a:spAutoFit/>
          </a:bodyPr>
          <a:lstStyle/>
          <a:p>
            <a:pPr algn="ctr">
              <a:spcBef>
                <a:spcPct val="0"/>
              </a:spcBef>
            </a:pPr>
            <a:r>
              <a:rPr lang="pt-BR" sz="4000" b="1" dirty="0">
                <a:solidFill>
                  <a:schemeClr val="bg1"/>
                </a:solidFill>
                <a:latin typeface="Arial" panose="020B0604020202020204" pitchFamily="34" charset="0"/>
                <a:cs typeface="Arial" panose="020B0604020202020204" pitchFamily="34" charset="0"/>
              </a:rPr>
              <a:t>Credenciais / </a:t>
            </a:r>
            <a:r>
              <a:rPr lang="pt-BR" sz="4000" b="1" i="1" dirty="0" err="1">
                <a:solidFill>
                  <a:schemeClr val="bg1"/>
                </a:solidFill>
                <a:latin typeface="Arial" panose="020B0604020202020204" pitchFamily="34" charset="0"/>
                <a:cs typeface="Arial" panose="020B0604020202020204" pitchFamily="34" charset="0"/>
              </a:rPr>
              <a:t>Acreditations</a:t>
            </a:r>
            <a:r>
              <a:rPr lang="pt-BR" sz="4000" b="1" dirty="0">
                <a:solidFill>
                  <a:schemeClr val="bg1"/>
                </a:solidFill>
                <a:latin typeface="Arial" panose="020B0604020202020204" pitchFamily="34" charset="0"/>
                <a:cs typeface="Arial" panose="020B0604020202020204" pitchFamily="34" charset="0"/>
              </a:rPr>
              <a:t> </a:t>
            </a:r>
          </a:p>
          <a:p>
            <a:pPr algn="ctr">
              <a:spcBef>
                <a:spcPct val="0"/>
              </a:spcBef>
            </a:pPr>
            <a:endParaRPr lang="pt-BR" sz="4000" b="1" dirty="0">
              <a:solidFill>
                <a:schemeClr val="bg1"/>
              </a:solidFill>
              <a:latin typeface="Arial" panose="020B0604020202020204" pitchFamily="34" charset="0"/>
              <a:cs typeface="Arial" panose="020B0604020202020204" pitchFamily="34" charset="0"/>
            </a:endParaRPr>
          </a:p>
          <a:p>
            <a:pPr algn="ctr">
              <a:spcBef>
                <a:spcPct val="0"/>
              </a:spcBef>
            </a:pPr>
            <a:r>
              <a:rPr lang="pt-BR" sz="4000" b="1" dirty="0">
                <a:solidFill>
                  <a:schemeClr val="bg1"/>
                </a:solidFill>
                <a:latin typeface="Arial" panose="020B0604020202020204" pitchFamily="34" charset="0"/>
                <a:cs typeface="Arial" panose="020B0604020202020204" pitchFamily="34" charset="0"/>
              </a:rPr>
              <a:t>Alerta-se que todos os acessos no local da competição são através das credenciais entregues pela organização. Quem não as estiver portando, não poderá acessar as instalações da competição. </a:t>
            </a:r>
          </a:p>
          <a:p>
            <a:pPr algn="ctr">
              <a:spcBef>
                <a:spcPct val="0"/>
              </a:spcBef>
            </a:pPr>
            <a:endParaRPr lang="pt-BR" sz="4000" b="1" dirty="0">
              <a:solidFill>
                <a:schemeClr val="bg1"/>
              </a:solidFill>
              <a:latin typeface="Arial" panose="020B0604020202020204" pitchFamily="34" charset="0"/>
              <a:cs typeface="Arial" panose="020B0604020202020204" pitchFamily="34" charset="0"/>
            </a:endParaRPr>
          </a:p>
          <a:p>
            <a:pPr algn="ctr">
              <a:spcBef>
                <a:spcPct val="0"/>
              </a:spcBef>
            </a:pPr>
            <a:r>
              <a:rPr lang="pt-BR" sz="4000" b="1" i="1" dirty="0" err="1">
                <a:solidFill>
                  <a:schemeClr val="bg1"/>
                </a:solidFill>
                <a:latin typeface="Arial" panose="020B0604020202020204" pitchFamily="34" charset="0"/>
                <a:cs typeface="Arial" panose="020B0604020202020204" pitchFamily="34" charset="0"/>
              </a:rPr>
              <a:t>Please</a:t>
            </a:r>
            <a:r>
              <a:rPr lang="pt-BR" sz="4000" b="1" i="1" dirty="0">
                <a:solidFill>
                  <a:schemeClr val="bg1"/>
                </a:solidFill>
                <a:latin typeface="Arial" panose="020B0604020202020204" pitchFamily="34" charset="0"/>
                <a:cs typeface="Arial" panose="020B0604020202020204" pitchFamily="34" charset="0"/>
              </a:rPr>
              <a:t> note </a:t>
            </a:r>
            <a:r>
              <a:rPr lang="pt-BR" sz="4000" b="1" i="1" dirty="0" err="1">
                <a:solidFill>
                  <a:schemeClr val="bg1"/>
                </a:solidFill>
                <a:latin typeface="Arial" panose="020B0604020202020204" pitchFamily="34" charset="0"/>
                <a:cs typeface="Arial" panose="020B0604020202020204" pitchFamily="34" charset="0"/>
              </a:rPr>
              <a:t>that</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all</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access</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is</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through</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the</a:t>
            </a:r>
            <a:r>
              <a:rPr lang="pt-BR" sz="4000" b="1" i="1" dirty="0">
                <a:solidFill>
                  <a:schemeClr val="bg1"/>
                </a:solidFill>
                <a:latin typeface="Arial" panose="020B0604020202020204" pitchFamily="34" charset="0"/>
                <a:cs typeface="Arial" panose="020B0604020202020204" pitchFamily="34" charset="0"/>
              </a:rPr>
              <a:t> </a:t>
            </a:r>
            <a:r>
              <a:rPr lang="pt-BR" sz="4000" b="1" i="1" dirty="0" err="1" smtClean="0">
                <a:solidFill>
                  <a:schemeClr val="bg1"/>
                </a:solidFill>
                <a:latin typeface="Arial" panose="020B0604020202020204" pitchFamily="34" charset="0"/>
                <a:cs typeface="Arial" panose="020B0604020202020204" pitchFamily="34" charset="0"/>
              </a:rPr>
              <a:t>credentials</a:t>
            </a:r>
            <a:r>
              <a:rPr lang="pt-BR" sz="4000" b="1" i="1" dirty="0" smtClean="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provided</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by</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the</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organization</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Anyone</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who</a:t>
            </a:r>
            <a:r>
              <a:rPr lang="pt-BR" sz="4000" b="1" i="1" dirty="0">
                <a:solidFill>
                  <a:schemeClr val="bg1"/>
                </a:solidFill>
                <a:latin typeface="Arial" panose="020B0604020202020204" pitchFamily="34" charset="0"/>
                <a:cs typeface="Arial" panose="020B0604020202020204" pitchFamily="34" charset="0"/>
              </a:rPr>
              <a:t> </a:t>
            </a:r>
            <a:r>
              <a:rPr lang="pt-BR" sz="4000" b="1" i="1" dirty="0" err="1" smtClean="0">
                <a:solidFill>
                  <a:schemeClr val="bg1"/>
                </a:solidFill>
                <a:latin typeface="Arial" panose="020B0604020202020204" pitchFamily="34" charset="0"/>
                <a:cs typeface="Arial" panose="020B0604020202020204" pitchFamily="34" charset="0"/>
              </a:rPr>
              <a:t>wishes</a:t>
            </a:r>
            <a:r>
              <a:rPr lang="pt-BR" sz="4000" b="1" i="1" dirty="0" smtClean="0">
                <a:solidFill>
                  <a:schemeClr val="bg1"/>
                </a:solidFill>
                <a:latin typeface="Arial" panose="020B0604020202020204" pitchFamily="34" charset="0"/>
                <a:cs typeface="Arial" panose="020B0604020202020204" pitchFamily="34" charset="0"/>
              </a:rPr>
              <a:t> </a:t>
            </a:r>
            <a:r>
              <a:rPr lang="pt-BR" sz="4000" b="1" i="1" dirty="0" err="1" smtClean="0">
                <a:solidFill>
                  <a:schemeClr val="bg1"/>
                </a:solidFill>
                <a:latin typeface="Arial" panose="020B0604020202020204" pitchFamily="34" charset="0"/>
                <a:cs typeface="Arial" panose="020B0604020202020204" pitchFamily="34" charset="0"/>
              </a:rPr>
              <a:t>to</a:t>
            </a:r>
            <a:r>
              <a:rPr lang="pt-BR" sz="4000" b="1" i="1" dirty="0" smtClean="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access</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the</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competition</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a</a:t>
            </a:r>
            <a:r>
              <a:rPr lang="pt-BR" sz="4000" b="1" i="1" dirty="0" err="1" smtClean="0">
                <a:solidFill>
                  <a:schemeClr val="bg1"/>
                </a:solidFill>
                <a:latin typeface="Arial" panose="020B0604020202020204" pitchFamily="34" charset="0"/>
                <a:cs typeface="Arial" panose="020B0604020202020204" pitchFamily="34" charset="0"/>
              </a:rPr>
              <a:t>rea</a:t>
            </a:r>
            <a:r>
              <a:rPr lang="pt-BR" sz="4000" b="1" i="1" dirty="0" smtClean="0">
                <a:solidFill>
                  <a:schemeClr val="bg1"/>
                </a:solidFill>
                <a:latin typeface="Arial" panose="020B0604020202020204" pitchFamily="34" charset="0"/>
                <a:cs typeface="Arial" panose="020B0604020202020204" pitchFamily="34" charset="0"/>
              </a:rPr>
              <a:t>, </a:t>
            </a:r>
            <a:r>
              <a:rPr lang="pt-BR" sz="4000" b="1" i="1" dirty="0" err="1" smtClean="0">
                <a:solidFill>
                  <a:schemeClr val="bg1"/>
                </a:solidFill>
                <a:latin typeface="Arial" panose="020B0604020202020204" pitchFamily="34" charset="0"/>
                <a:cs typeface="Arial" panose="020B0604020202020204" pitchFamily="34" charset="0"/>
              </a:rPr>
              <a:t>needs</a:t>
            </a:r>
            <a:r>
              <a:rPr lang="pt-BR" sz="4000" b="1" i="1" dirty="0" smtClean="0">
                <a:solidFill>
                  <a:schemeClr val="bg1"/>
                </a:solidFill>
                <a:latin typeface="Arial" panose="020B0604020202020204" pitchFamily="34" charset="0"/>
                <a:cs typeface="Arial" panose="020B0604020202020204" pitchFamily="34" charset="0"/>
              </a:rPr>
              <a:t> </a:t>
            </a:r>
            <a:r>
              <a:rPr lang="pt-BR" sz="4000" b="1" i="1" dirty="0" err="1" smtClean="0">
                <a:solidFill>
                  <a:schemeClr val="bg1"/>
                </a:solidFill>
                <a:latin typeface="Arial" panose="020B0604020202020204" pitchFamily="34" charset="0"/>
                <a:cs typeface="Arial" panose="020B0604020202020204" pitchFamily="34" charset="0"/>
              </a:rPr>
              <a:t>to</a:t>
            </a:r>
            <a:r>
              <a:rPr lang="pt-BR" sz="4000" b="1" i="1" dirty="0" smtClean="0">
                <a:solidFill>
                  <a:schemeClr val="bg1"/>
                </a:solidFill>
                <a:latin typeface="Arial" panose="020B0604020202020204" pitchFamily="34" charset="0"/>
                <a:cs typeface="Arial" panose="020B0604020202020204" pitchFamily="34" charset="0"/>
              </a:rPr>
              <a:t> </a:t>
            </a:r>
            <a:r>
              <a:rPr lang="pt-BR" sz="4000" b="1" i="1" dirty="0" err="1" smtClean="0">
                <a:solidFill>
                  <a:schemeClr val="bg1"/>
                </a:solidFill>
                <a:latin typeface="Arial" panose="020B0604020202020204" pitchFamily="34" charset="0"/>
                <a:cs typeface="Arial" panose="020B0604020202020204" pitchFamily="34" charset="0"/>
              </a:rPr>
              <a:t>present</a:t>
            </a:r>
            <a:r>
              <a:rPr lang="pt-BR" sz="4000" b="1" i="1" dirty="0" smtClean="0">
                <a:solidFill>
                  <a:schemeClr val="bg1"/>
                </a:solidFill>
                <a:latin typeface="Arial" panose="020B0604020202020204" pitchFamily="34" charset="0"/>
                <a:cs typeface="Arial" panose="020B0604020202020204" pitchFamily="34" charset="0"/>
              </a:rPr>
              <a:t> </a:t>
            </a:r>
            <a:r>
              <a:rPr lang="pt-BR" sz="4000" b="1" i="1" dirty="0" err="1" smtClean="0">
                <a:solidFill>
                  <a:schemeClr val="bg1"/>
                </a:solidFill>
                <a:latin typeface="Arial" panose="020B0604020202020204" pitchFamily="34" charset="0"/>
                <a:cs typeface="Arial" panose="020B0604020202020204" pitchFamily="34" charset="0"/>
              </a:rPr>
              <a:t>their</a:t>
            </a:r>
            <a:r>
              <a:rPr lang="pt-BR" sz="4000" b="1" i="1" dirty="0" smtClean="0">
                <a:solidFill>
                  <a:schemeClr val="bg1"/>
                </a:solidFill>
                <a:latin typeface="Arial" panose="020B0604020202020204" pitchFamily="34" charset="0"/>
                <a:cs typeface="Arial" panose="020B0604020202020204" pitchFamily="34" charset="0"/>
              </a:rPr>
              <a:t> </a:t>
            </a:r>
            <a:r>
              <a:rPr lang="pt-BR" sz="4000" b="1" i="1" dirty="0" err="1" smtClean="0">
                <a:solidFill>
                  <a:schemeClr val="bg1"/>
                </a:solidFill>
                <a:latin typeface="Arial" panose="020B0604020202020204" pitchFamily="34" charset="0"/>
                <a:cs typeface="Arial" panose="020B0604020202020204" pitchFamily="34" charset="0"/>
              </a:rPr>
              <a:t>credential</a:t>
            </a:r>
            <a:r>
              <a:rPr lang="pt-BR" sz="4000" b="1" i="1" dirty="0" smtClean="0">
                <a:solidFill>
                  <a:schemeClr val="bg1"/>
                </a:solidFill>
                <a:latin typeface="Arial" panose="020B0604020202020204" pitchFamily="34" charset="0"/>
                <a:cs typeface="Arial" panose="020B0604020202020204" pitchFamily="34" charset="0"/>
              </a:rPr>
              <a:t>.</a:t>
            </a:r>
            <a:endParaRPr lang="en-US" sz="4000" b="1" i="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2529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143" t="11485" r="9827" b="11485"/>
          <a:stretch>
            <a:fillRect/>
          </a:stretch>
        </p:blipFill>
        <p:spPr>
          <a:xfrm>
            <a:off x="-31595" y="1043111"/>
            <a:ext cx="18288000" cy="10287000"/>
          </a:xfrm>
          <a:prstGeom prst="rect">
            <a:avLst/>
          </a:prstGeom>
        </p:spPr>
      </p:pic>
      <p:grpSp>
        <p:nvGrpSpPr>
          <p:cNvPr id="3" name="Group 3"/>
          <p:cNvGrpSpPr/>
          <p:nvPr/>
        </p:nvGrpSpPr>
        <p:grpSpPr>
          <a:xfrm>
            <a:off x="-131157" y="8844549"/>
            <a:ext cx="18550314" cy="5657850"/>
            <a:chOff x="0" y="0"/>
            <a:chExt cx="19886936" cy="6065520"/>
          </a:xfrm>
        </p:grpSpPr>
        <p:sp>
          <p:nvSpPr>
            <p:cNvPr id="4" name="Freeform 4"/>
            <p:cNvSpPr/>
            <p:nvPr/>
          </p:nvSpPr>
          <p:spPr>
            <a:xfrm>
              <a:off x="-50800" y="0"/>
              <a:ext cx="19988537" cy="6066790"/>
            </a:xfrm>
            <a:custGeom>
              <a:avLst/>
              <a:gdLst/>
              <a:ahLst/>
              <a:cxnLst/>
              <a:rect l="l" t="t" r="r" b="b"/>
              <a:pathLst>
                <a:path w="19988537" h="6066790">
                  <a:moveTo>
                    <a:pt x="1692910" y="0"/>
                  </a:moveTo>
                  <a:lnTo>
                    <a:pt x="1692910" y="6065520"/>
                  </a:lnTo>
                  <a:cubicBezTo>
                    <a:pt x="1710690" y="6066790"/>
                    <a:pt x="1728470" y="6066790"/>
                    <a:pt x="1746250" y="6066790"/>
                  </a:cubicBezTo>
                  <a:lnTo>
                    <a:pt x="18232126" y="6066790"/>
                  </a:lnTo>
                  <a:lnTo>
                    <a:pt x="18232126" y="0"/>
                  </a:lnTo>
                  <a:lnTo>
                    <a:pt x="1692910" y="0"/>
                  </a:lnTo>
                  <a:close/>
                  <a:moveTo>
                    <a:pt x="18689326" y="0"/>
                  </a:moveTo>
                  <a:lnTo>
                    <a:pt x="18232126" y="0"/>
                  </a:lnTo>
                  <a:lnTo>
                    <a:pt x="18232126" y="6065520"/>
                  </a:lnTo>
                  <a:lnTo>
                    <a:pt x="18242287" y="6065520"/>
                  </a:lnTo>
                  <a:cubicBezTo>
                    <a:pt x="18981426" y="6065520"/>
                    <a:pt x="19630396" y="5462270"/>
                    <a:pt x="19683737" y="4725670"/>
                  </a:cubicBezTo>
                  <a:lnTo>
                    <a:pt x="19933926" y="1338580"/>
                  </a:lnTo>
                  <a:cubicBezTo>
                    <a:pt x="19988537" y="603250"/>
                    <a:pt x="19428467" y="0"/>
                    <a:pt x="18689326"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FFFF"/>
            </a:solidFill>
          </p:spPr>
        </p:sp>
      </p:grpSp>
      <p:pic>
        <p:nvPicPr>
          <p:cNvPr id="5" name="Picture 5"/>
          <p:cNvPicPr>
            <a:picLocks noChangeAspect="1"/>
          </p:cNvPicPr>
          <p:nvPr/>
        </p:nvPicPr>
        <p:blipFill>
          <a:blip r:embed="rId3"/>
          <a:srcRect t="13707" b="24171"/>
          <a:stretch>
            <a:fillRect/>
          </a:stretch>
        </p:blipFill>
        <p:spPr>
          <a:xfrm>
            <a:off x="9286875" y="9345524"/>
            <a:ext cx="1624578" cy="567676"/>
          </a:xfrm>
          <a:prstGeom prst="rect">
            <a:avLst/>
          </a:prstGeom>
        </p:spPr>
      </p:pic>
      <p:pic>
        <p:nvPicPr>
          <p:cNvPr id="6" name="Picture 6"/>
          <p:cNvPicPr>
            <a:picLocks noChangeAspect="1"/>
          </p:cNvPicPr>
          <p:nvPr/>
        </p:nvPicPr>
        <p:blipFill>
          <a:blip r:embed="rId4"/>
          <a:srcRect/>
          <a:stretch>
            <a:fillRect/>
          </a:stretch>
        </p:blipFill>
        <p:spPr>
          <a:xfrm>
            <a:off x="11529512" y="9288676"/>
            <a:ext cx="1136257" cy="638370"/>
          </a:xfrm>
          <a:prstGeom prst="rect">
            <a:avLst/>
          </a:prstGeom>
        </p:spPr>
      </p:pic>
      <p:pic>
        <p:nvPicPr>
          <p:cNvPr id="7" name="Picture 7"/>
          <p:cNvPicPr>
            <a:picLocks noChangeAspect="1"/>
          </p:cNvPicPr>
          <p:nvPr/>
        </p:nvPicPr>
        <p:blipFill>
          <a:blip r:embed="rId5"/>
          <a:srcRect/>
          <a:stretch>
            <a:fillRect/>
          </a:stretch>
        </p:blipFill>
        <p:spPr>
          <a:xfrm>
            <a:off x="428613" y="105606"/>
            <a:ext cx="2445976" cy="1375861"/>
          </a:xfrm>
          <a:prstGeom prst="rect">
            <a:avLst/>
          </a:prstGeom>
        </p:spPr>
      </p:pic>
      <p:pic>
        <p:nvPicPr>
          <p:cNvPr id="8" name="Picture 8"/>
          <p:cNvPicPr>
            <a:picLocks noChangeAspect="1"/>
          </p:cNvPicPr>
          <p:nvPr/>
        </p:nvPicPr>
        <p:blipFill>
          <a:blip r:embed="rId6"/>
          <a:srcRect/>
          <a:stretch>
            <a:fillRect/>
          </a:stretch>
        </p:blipFill>
        <p:spPr>
          <a:xfrm>
            <a:off x="5874792" y="8930274"/>
            <a:ext cx="2564358" cy="1442451"/>
          </a:xfrm>
          <a:prstGeom prst="rect">
            <a:avLst/>
          </a:prstGeom>
        </p:spPr>
      </p:pic>
      <p:pic>
        <p:nvPicPr>
          <p:cNvPr id="9" name="Picture 9"/>
          <p:cNvPicPr>
            <a:picLocks noChangeAspect="1"/>
          </p:cNvPicPr>
          <p:nvPr/>
        </p:nvPicPr>
        <p:blipFill>
          <a:blip r:embed="rId7"/>
          <a:srcRect/>
          <a:stretch>
            <a:fillRect/>
          </a:stretch>
        </p:blipFill>
        <p:spPr>
          <a:xfrm>
            <a:off x="13494445" y="9244543"/>
            <a:ext cx="1439797" cy="769637"/>
          </a:xfrm>
          <a:prstGeom prst="rect">
            <a:avLst/>
          </a:prstGeom>
        </p:spPr>
      </p:pic>
      <p:pic>
        <p:nvPicPr>
          <p:cNvPr id="10" name="Picture 10"/>
          <p:cNvPicPr>
            <a:picLocks noChangeAspect="1"/>
          </p:cNvPicPr>
          <p:nvPr/>
        </p:nvPicPr>
        <p:blipFill>
          <a:blip r:embed="rId8"/>
          <a:srcRect/>
          <a:stretch>
            <a:fillRect/>
          </a:stretch>
        </p:blipFill>
        <p:spPr>
          <a:xfrm>
            <a:off x="3535799" y="9198985"/>
            <a:ext cx="1523457" cy="860753"/>
          </a:xfrm>
          <a:prstGeom prst="rect">
            <a:avLst/>
          </a:prstGeom>
        </p:spPr>
      </p:pic>
      <p:pic>
        <p:nvPicPr>
          <p:cNvPr id="11" name="Picture 11"/>
          <p:cNvPicPr>
            <a:picLocks noChangeAspect="1"/>
          </p:cNvPicPr>
          <p:nvPr/>
        </p:nvPicPr>
        <p:blipFill>
          <a:blip r:embed="rId9"/>
          <a:srcRect/>
          <a:stretch>
            <a:fillRect/>
          </a:stretch>
        </p:blipFill>
        <p:spPr>
          <a:xfrm>
            <a:off x="15614318" y="105606"/>
            <a:ext cx="2360900" cy="1328006"/>
          </a:xfrm>
          <a:prstGeom prst="rect">
            <a:avLst/>
          </a:prstGeom>
        </p:spPr>
      </p:pic>
      <p:sp>
        <p:nvSpPr>
          <p:cNvPr id="12" name="TextBox 12"/>
          <p:cNvSpPr txBox="1"/>
          <p:nvPr/>
        </p:nvSpPr>
        <p:spPr>
          <a:xfrm>
            <a:off x="1943100" y="2518420"/>
            <a:ext cx="14401800" cy="4308872"/>
          </a:xfrm>
          <a:prstGeom prst="rect">
            <a:avLst/>
          </a:prstGeom>
        </p:spPr>
        <p:txBody>
          <a:bodyPr wrap="square" lIns="0" tIns="0" rIns="0" bIns="0" rtlCol="0" anchor="t">
            <a:spAutoFit/>
          </a:bodyPr>
          <a:lstStyle/>
          <a:p>
            <a:pPr algn="ctr">
              <a:spcBef>
                <a:spcPct val="0"/>
              </a:spcBef>
            </a:pPr>
            <a:r>
              <a:rPr lang="pt-BR" sz="4000" b="1" dirty="0">
                <a:solidFill>
                  <a:schemeClr val="bg1"/>
                </a:solidFill>
                <a:latin typeface="Arial" panose="020B0604020202020204" pitchFamily="34" charset="0"/>
                <a:cs typeface="Arial" panose="020B0604020202020204" pitchFamily="34" charset="0"/>
              </a:rPr>
              <a:t>Serviço Médico / </a:t>
            </a:r>
            <a:r>
              <a:rPr lang="pt-BR" sz="4000" b="1" i="1" dirty="0">
                <a:solidFill>
                  <a:schemeClr val="bg1"/>
                </a:solidFill>
                <a:latin typeface="Arial" panose="020B0604020202020204" pitchFamily="34" charset="0"/>
                <a:cs typeface="Arial" panose="020B0604020202020204" pitchFamily="34" charset="0"/>
              </a:rPr>
              <a:t>Medical Service </a:t>
            </a:r>
          </a:p>
          <a:p>
            <a:pPr algn="ctr">
              <a:spcBef>
                <a:spcPct val="0"/>
              </a:spcBef>
            </a:pPr>
            <a:endParaRPr lang="pt-BR" sz="4000" b="1" dirty="0">
              <a:solidFill>
                <a:schemeClr val="bg1"/>
              </a:solidFill>
              <a:latin typeface="Arial" panose="020B0604020202020204" pitchFamily="34" charset="0"/>
              <a:cs typeface="Arial" panose="020B0604020202020204" pitchFamily="34" charset="0"/>
            </a:endParaRPr>
          </a:p>
          <a:p>
            <a:pPr algn="ctr">
              <a:spcBef>
                <a:spcPct val="0"/>
              </a:spcBef>
            </a:pPr>
            <a:r>
              <a:rPr lang="pt-BR" sz="4000" b="1" dirty="0">
                <a:solidFill>
                  <a:schemeClr val="bg1"/>
                </a:solidFill>
                <a:latin typeface="Arial" panose="020B0604020202020204" pitchFamily="34" charset="0"/>
                <a:cs typeface="Arial" panose="020B0604020202020204" pitchFamily="34" charset="0"/>
              </a:rPr>
              <a:t>Estará localizado próximo a chegada, com a presença de ambulância UTI para atendimento.</a:t>
            </a:r>
          </a:p>
          <a:p>
            <a:pPr algn="ctr">
              <a:spcBef>
                <a:spcPct val="0"/>
              </a:spcBef>
            </a:pPr>
            <a:endParaRPr lang="pt-BR" sz="4000" b="1" dirty="0">
              <a:solidFill>
                <a:schemeClr val="bg1"/>
              </a:solidFill>
              <a:latin typeface="Arial" panose="020B0604020202020204" pitchFamily="34" charset="0"/>
              <a:cs typeface="Arial" panose="020B0604020202020204" pitchFamily="34" charset="0"/>
            </a:endParaRPr>
          </a:p>
          <a:p>
            <a:pPr algn="ctr">
              <a:spcBef>
                <a:spcPct val="0"/>
              </a:spcBef>
            </a:pPr>
            <a:r>
              <a:rPr lang="pt-BR" sz="4000" b="1" i="1" dirty="0">
                <a:solidFill>
                  <a:schemeClr val="bg1"/>
                </a:solidFill>
                <a:latin typeface="Arial" panose="020B0604020202020204" pitchFamily="34" charset="0"/>
                <a:cs typeface="Arial" panose="020B0604020202020204" pitchFamily="34" charset="0"/>
              </a:rPr>
              <a:t>It </a:t>
            </a:r>
            <a:r>
              <a:rPr lang="pt-BR" sz="4000" b="1" i="1" dirty="0" err="1">
                <a:solidFill>
                  <a:schemeClr val="bg1"/>
                </a:solidFill>
                <a:latin typeface="Arial" panose="020B0604020202020204" pitchFamily="34" charset="0"/>
                <a:cs typeface="Arial" panose="020B0604020202020204" pitchFamily="34" charset="0"/>
              </a:rPr>
              <a:t>will</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be</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located</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near</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the</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finish</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line</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with</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the</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presence</a:t>
            </a:r>
            <a:r>
              <a:rPr lang="pt-BR" sz="4000" b="1" i="1" dirty="0">
                <a:solidFill>
                  <a:schemeClr val="bg1"/>
                </a:solidFill>
                <a:latin typeface="Arial" panose="020B0604020202020204" pitchFamily="34" charset="0"/>
                <a:cs typeface="Arial" panose="020B0604020202020204" pitchFamily="34" charset="0"/>
              </a:rPr>
              <a:t> of </a:t>
            </a:r>
            <a:r>
              <a:rPr lang="pt-BR" sz="4000" b="1" i="1" dirty="0" err="1">
                <a:solidFill>
                  <a:schemeClr val="bg1"/>
                </a:solidFill>
                <a:latin typeface="Arial" panose="020B0604020202020204" pitchFamily="34" charset="0"/>
                <a:cs typeface="Arial" panose="020B0604020202020204" pitchFamily="34" charset="0"/>
              </a:rPr>
              <a:t>an</a:t>
            </a:r>
            <a:r>
              <a:rPr lang="pt-BR" sz="4000" b="1" i="1" dirty="0">
                <a:solidFill>
                  <a:schemeClr val="bg1"/>
                </a:solidFill>
                <a:latin typeface="Arial" panose="020B0604020202020204" pitchFamily="34" charset="0"/>
                <a:cs typeface="Arial" panose="020B0604020202020204" pitchFamily="34" charset="0"/>
              </a:rPr>
              <a:t> ICU </a:t>
            </a:r>
            <a:r>
              <a:rPr lang="pt-BR" sz="4000" b="1" i="1" dirty="0" err="1">
                <a:solidFill>
                  <a:schemeClr val="bg1"/>
                </a:solidFill>
                <a:latin typeface="Arial" panose="020B0604020202020204" pitchFamily="34" charset="0"/>
                <a:cs typeface="Arial" panose="020B0604020202020204" pitchFamily="34" charset="0"/>
              </a:rPr>
              <a:t>ambulance</a:t>
            </a:r>
            <a:r>
              <a:rPr lang="pt-BR" sz="4000" b="1" i="1" dirty="0">
                <a:solidFill>
                  <a:schemeClr val="bg1"/>
                </a:solidFill>
                <a:latin typeface="Arial" panose="020B0604020202020204" pitchFamily="34" charset="0"/>
                <a:cs typeface="Arial" panose="020B0604020202020204" pitchFamily="34" charset="0"/>
              </a:rPr>
              <a:t> for </a:t>
            </a:r>
            <a:r>
              <a:rPr lang="pt-BR" sz="4000" b="1" i="1" dirty="0" err="1">
                <a:solidFill>
                  <a:schemeClr val="bg1"/>
                </a:solidFill>
                <a:latin typeface="Arial" panose="020B0604020202020204" pitchFamily="34" charset="0"/>
                <a:cs typeface="Arial" panose="020B0604020202020204" pitchFamily="34" charset="0"/>
              </a:rPr>
              <a:t>service</a:t>
            </a:r>
            <a:r>
              <a:rPr lang="pt-BR" sz="4000" b="1" i="1" dirty="0">
                <a:solidFill>
                  <a:schemeClr val="bg1"/>
                </a:solidFill>
                <a:latin typeface="Arial" panose="020B0604020202020204" pitchFamily="34" charset="0"/>
                <a:cs typeface="Arial" panose="020B0604020202020204" pitchFamily="34" charset="0"/>
              </a:rPr>
              <a:t>.</a:t>
            </a:r>
            <a:endParaRPr lang="en-US" sz="40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6524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143" t="11485" r="9827" b="11485"/>
          <a:stretch>
            <a:fillRect/>
          </a:stretch>
        </p:blipFill>
        <p:spPr>
          <a:xfrm>
            <a:off x="0" y="0"/>
            <a:ext cx="18288000" cy="10287000"/>
          </a:xfrm>
          <a:prstGeom prst="rect">
            <a:avLst/>
          </a:prstGeom>
        </p:spPr>
      </p:pic>
      <p:grpSp>
        <p:nvGrpSpPr>
          <p:cNvPr id="3" name="Group 3"/>
          <p:cNvGrpSpPr/>
          <p:nvPr/>
        </p:nvGrpSpPr>
        <p:grpSpPr>
          <a:xfrm>
            <a:off x="-131157" y="8844549"/>
            <a:ext cx="18550314" cy="5657850"/>
            <a:chOff x="0" y="0"/>
            <a:chExt cx="19886936" cy="6065520"/>
          </a:xfrm>
        </p:grpSpPr>
        <p:sp>
          <p:nvSpPr>
            <p:cNvPr id="4" name="Freeform 4"/>
            <p:cNvSpPr/>
            <p:nvPr/>
          </p:nvSpPr>
          <p:spPr>
            <a:xfrm>
              <a:off x="-50800" y="0"/>
              <a:ext cx="19988537" cy="6066790"/>
            </a:xfrm>
            <a:custGeom>
              <a:avLst/>
              <a:gdLst/>
              <a:ahLst/>
              <a:cxnLst/>
              <a:rect l="l" t="t" r="r" b="b"/>
              <a:pathLst>
                <a:path w="19988537" h="6066790">
                  <a:moveTo>
                    <a:pt x="1692910" y="0"/>
                  </a:moveTo>
                  <a:lnTo>
                    <a:pt x="1692910" y="6065520"/>
                  </a:lnTo>
                  <a:cubicBezTo>
                    <a:pt x="1710690" y="6066790"/>
                    <a:pt x="1728470" y="6066790"/>
                    <a:pt x="1746250" y="6066790"/>
                  </a:cubicBezTo>
                  <a:lnTo>
                    <a:pt x="18232126" y="6066790"/>
                  </a:lnTo>
                  <a:lnTo>
                    <a:pt x="18232126" y="0"/>
                  </a:lnTo>
                  <a:lnTo>
                    <a:pt x="1692910" y="0"/>
                  </a:lnTo>
                  <a:close/>
                  <a:moveTo>
                    <a:pt x="18689326" y="0"/>
                  </a:moveTo>
                  <a:lnTo>
                    <a:pt x="18232126" y="0"/>
                  </a:lnTo>
                  <a:lnTo>
                    <a:pt x="18232126" y="6065520"/>
                  </a:lnTo>
                  <a:lnTo>
                    <a:pt x="18242287" y="6065520"/>
                  </a:lnTo>
                  <a:cubicBezTo>
                    <a:pt x="18981426" y="6065520"/>
                    <a:pt x="19630396" y="5462270"/>
                    <a:pt x="19683737" y="4725670"/>
                  </a:cubicBezTo>
                  <a:lnTo>
                    <a:pt x="19933926" y="1338580"/>
                  </a:lnTo>
                  <a:cubicBezTo>
                    <a:pt x="19988537" y="603250"/>
                    <a:pt x="19428467" y="0"/>
                    <a:pt x="18689326"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FFFF"/>
            </a:solidFill>
          </p:spPr>
        </p:sp>
      </p:grpSp>
      <p:pic>
        <p:nvPicPr>
          <p:cNvPr id="5" name="Picture 5"/>
          <p:cNvPicPr>
            <a:picLocks noChangeAspect="1"/>
          </p:cNvPicPr>
          <p:nvPr/>
        </p:nvPicPr>
        <p:blipFill>
          <a:blip r:embed="rId3"/>
          <a:srcRect t="13707" b="24171"/>
          <a:stretch>
            <a:fillRect/>
          </a:stretch>
        </p:blipFill>
        <p:spPr>
          <a:xfrm>
            <a:off x="9286875" y="9345524"/>
            <a:ext cx="1624578" cy="567676"/>
          </a:xfrm>
          <a:prstGeom prst="rect">
            <a:avLst/>
          </a:prstGeom>
        </p:spPr>
      </p:pic>
      <p:pic>
        <p:nvPicPr>
          <p:cNvPr id="6" name="Picture 6"/>
          <p:cNvPicPr>
            <a:picLocks noChangeAspect="1"/>
          </p:cNvPicPr>
          <p:nvPr/>
        </p:nvPicPr>
        <p:blipFill>
          <a:blip r:embed="rId4"/>
          <a:srcRect/>
          <a:stretch>
            <a:fillRect/>
          </a:stretch>
        </p:blipFill>
        <p:spPr>
          <a:xfrm>
            <a:off x="11529512" y="9288676"/>
            <a:ext cx="1136257" cy="638370"/>
          </a:xfrm>
          <a:prstGeom prst="rect">
            <a:avLst/>
          </a:prstGeom>
        </p:spPr>
      </p:pic>
      <p:pic>
        <p:nvPicPr>
          <p:cNvPr id="7" name="Picture 7"/>
          <p:cNvPicPr>
            <a:picLocks noChangeAspect="1"/>
          </p:cNvPicPr>
          <p:nvPr/>
        </p:nvPicPr>
        <p:blipFill>
          <a:blip r:embed="rId5"/>
          <a:srcRect/>
          <a:stretch>
            <a:fillRect/>
          </a:stretch>
        </p:blipFill>
        <p:spPr>
          <a:xfrm>
            <a:off x="428613" y="105606"/>
            <a:ext cx="2445976" cy="1375861"/>
          </a:xfrm>
          <a:prstGeom prst="rect">
            <a:avLst/>
          </a:prstGeom>
        </p:spPr>
      </p:pic>
      <p:pic>
        <p:nvPicPr>
          <p:cNvPr id="8" name="Picture 8"/>
          <p:cNvPicPr>
            <a:picLocks noChangeAspect="1"/>
          </p:cNvPicPr>
          <p:nvPr/>
        </p:nvPicPr>
        <p:blipFill>
          <a:blip r:embed="rId6"/>
          <a:srcRect/>
          <a:stretch>
            <a:fillRect/>
          </a:stretch>
        </p:blipFill>
        <p:spPr>
          <a:xfrm>
            <a:off x="5874792" y="8930274"/>
            <a:ext cx="2564358" cy="1442451"/>
          </a:xfrm>
          <a:prstGeom prst="rect">
            <a:avLst/>
          </a:prstGeom>
        </p:spPr>
      </p:pic>
      <p:pic>
        <p:nvPicPr>
          <p:cNvPr id="9" name="Picture 9"/>
          <p:cNvPicPr>
            <a:picLocks noChangeAspect="1"/>
          </p:cNvPicPr>
          <p:nvPr/>
        </p:nvPicPr>
        <p:blipFill>
          <a:blip r:embed="rId7"/>
          <a:srcRect/>
          <a:stretch>
            <a:fillRect/>
          </a:stretch>
        </p:blipFill>
        <p:spPr>
          <a:xfrm>
            <a:off x="13494445" y="9244543"/>
            <a:ext cx="1439797" cy="769637"/>
          </a:xfrm>
          <a:prstGeom prst="rect">
            <a:avLst/>
          </a:prstGeom>
        </p:spPr>
      </p:pic>
      <p:pic>
        <p:nvPicPr>
          <p:cNvPr id="10" name="Picture 10"/>
          <p:cNvPicPr>
            <a:picLocks noChangeAspect="1"/>
          </p:cNvPicPr>
          <p:nvPr/>
        </p:nvPicPr>
        <p:blipFill>
          <a:blip r:embed="rId8"/>
          <a:srcRect/>
          <a:stretch>
            <a:fillRect/>
          </a:stretch>
        </p:blipFill>
        <p:spPr>
          <a:xfrm>
            <a:off x="3535799" y="9198985"/>
            <a:ext cx="1523457" cy="860753"/>
          </a:xfrm>
          <a:prstGeom prst="rect">
            <a:avLst/>
          </a:prstGeom>
        </p:spPr>
      </p:pic>
      <p:pic>
        <p:nvPicPr>
          <p:cNvPr id="11" name="Picture 11"/>
          <p:cNvPicPr>
            <a:picLocks noChangeAspect="1"/>
          </p:cNvPicPr>
          <p:nvPr/>
        </p:nvPicPr>
        <p:blipFill>
          <a:blip r:embed="rId9"/>
          <a:srcRect/>
          <a:stretch>
            <a:fillRect/>
          </a:stretch>
        </p:blipFill>
        <p:spPr>
          <a:xfrm>
            <a:off x="15614318" y="105606"/>
            <a:ext cx="2360900" cy="1328006"/>
          </a:xfrm>
          <a:prstGeom prst="rect">
            <a:avLst/>
          </a:prstGeom>
        </p:spPr>
      </p:pic>
      <p:sp>
        <p:nvSpPr>
          <p:cNvPr id="12" name="TextBox 12"/>
          <p:cNvSpPr txBox="1"/>
          <p:nvPr/>
        </p:nvSpPr>
        <p:spPr>
          <a:xfrm>
            <a:off x="762000" y="1597464"/>
            <a:ext cx="16763999" cy="6155531"/>
          </a:xfrm>
          <a:prstGeom prst="rect">
            <a:avLst/>
          </a:prstGeom>
        </p:spPr>
        <p:txBody>
          <a:bodyPr wrap="square" lIns="0" tIns="0" rIns="0" bIns="0" rtlCol="0" anchor="t">
            <a:spAutoFit/>
          </a:bodyPr>
          <a:lstStyle/>
          <a:p>
            <a:pPr algn="ctr">
              <a:spcBef>
                <a:spcPct val="0"/>
              </a:spcBef>
            </a:pPr>
            <a:r>
              <a:rPr lang="pt-BR" sz="4000" b="1" dirty="0">
                <a:solidFill>
                  <a:schemeClr val="bg1"/>
                </a:solidFill>
                <a:latin typeface="Arial" panose="020B0604020202020204" pitchFamily="34" charset="0"/>
                <a:cs typeface="Arial" panose="020B0604020202020204" pitchFamily="34" charset="0"/>
              </a:rPr>
              <a:t>Controle Antidopagem / </a:t>
            </a:r>
            <a:r>
              <a:rPr lang="pt-BR" sz="4000" b="1" i="1" dirty="0">
                <a:solidFill>
                  <a:schemeClr val="bg1"/>
                </a:solidFill>
                <a:latin typeface="Arial" panose="020B0604020202020204" pitchFamily="34" charset="0"/>
                <a:cs typeface="Arial" panose="020B0604020202020204" pitchFamily="34" charset="0"/>
              </a:rPr>
              <a:t>Antidoping </a:t>
            </a:r>
            <a:r>
              <a:rPr lang="pt-BR" sz="4000" b="1" i="1" dirty="0" err="1">
                <a:solidFill>
                  <a:schemeClr val="bg1"/>
                </a:solidFill>
                <a:latin typeface="Arial" panose="020B0604020202020204" pitchFamily="34" charset="0"/>
                <a:cs typeface="Arial" panose="020B0604020202020204" pitchFamily="34" charset="0"/>
              </a:rPr>
              <a:t>Control</a:t>
            </a:r>
            <a:r>
              <a:rPr lang="pt-BR" sz="4000" b="1" i="1" dirty="0">
                <a:solidFill>
                  <a:schemeClr val="bg1"/>
                </a:solidFill>
                <a:latin typeface="Arial" panose="020B0604020202020204" pitchFamily="34" charset="0"/>
                <a:cs typeface="Arial" panose="020B0604020202020204" pitchFamily="34" charset="0"/>
              </a:rPr>
              <a:t> </a:t>
            </a:r>
          </a:p>
          <a:p>
            <a:pPr algn="ctr">
              <a:spcBef>
                <a:spcPct val="0"/>
              </a:spcBef>
            </a:pPr>
            <a:endParaRPr lang="pt-BR" sz="4000" b="1" dirty="0">
              <a:solidFill>
                <a:schemeClr val="bg1"/>
              </a:solidFill>
              <a:latin typeface="Arial" panose="020B0604020202020204" pitchFamily="34" charset="0"/>
              <a:cs typeface="Arial" panose="020B0604020202020204" pitchFamily="34" charset="0"/>
            </a:endParaRPr>
          </a:p>
          <a:p>
            <a:pPr algn="ctr">
              <a:spcBef>
                <a:spcPct val="0"/>
              </a:spcBef>
            </a:pPr>
            <a:r>
              <a:rPr lang="pt-BR" sz="4000" b="1" dirty="0">
                <a:solidFill>
                  <a:schemeClr val="bg1"/>
                </a:solidFill>
                <a:latin typeface="Arial" panose="020B0604020202020204" pitchFamily="34" charset="0"/>
                <a:cs typeface="Arial" panose="020B0604020202020204" pitchFamily="34" charset="0"/>
              </a:rPr>
              <a:t>Será conduzido controle de dopagem na competição, em conformidade com as Regras da WA, pela Autoridade Brasileira de Controle de Dopagem – ABCD. </a:t>
            </a:r>
          </a:p>
          <a:p>
            <a:pPr algn="ctr">
              <a:spcBef>
                <a:spcPct val="0"/>
              </a:spcBef>
            </a:pPr>
            <a:r>
              <a:rPr lang="pt-BR" sz="4000" b="1" dirty="0">
                <a:solidFill>
                  <a:schemeClr val="bg1"/>
                </a:solidFill>
                <a:latin typeface="Arial" panose="020B0604020202020204" pitchFamily="34" charset="0"/>
                <a:cs typeface="Arial" panose="020B0604020202020204" pitchFamily="34" charset="0"/>
              </a:rPr>
              <a:t>A estação de controle estará localizada em sala na pista indoor.</a:t>
            </a:r>
          </a:p>
          <a:p>
            <a:pPr algn="ctr">
              <a:spcBef>
                <a:spcPct val="0"/>
              </a:spcBef>
            </a:pPr>
            <a:endParaRPr lang="pt-BR" sz="4000" b="1" dirty="0">
              <a:solidFill>
                <a:schemeClr val="bg1"/>
              </a:solidFill>
              <a:latin typeface="Arial" panose="020B0604020202020204" pitchFamily="34" charset="0"/>
              <a:cs typeface="Arial" panose="020B0604020202020204" pitchFamily="34" charset="0"/>
            </a:endParaRPr>
          </a:p>
          <a:p>
            <a:pPr algn="ctr">
              <a:spcBef>
                <a:spcPct val="0"/>
              </a:spcBef>
            </a:pPr>
            <a:r>
              <a:rPr lang="pt-BR" sz="4000" b="1" dirty="0">
                <a:solidFill>
                  <a:schemeClr val="bg1"/>
                </a:solidFill>
                <a:latin typeface="Arial" panose="020B0604020202020204" pitchFamily="34" charset="0"/>
                <a:cs typeface="Arial" panose="020B0604020202020204" pitchFamily="34" charset="0"/>
              </a:rPr>
              <a:t> </a:t>
            </a:r>
            <a:r>
              <a:rPr lang="pt-BR" sz="4000" b="1" i="1" dirty="0">
                <a:solidFill>
                  <a:schemeClr val="bg1"/>
                </a:solidFill>
                <a:latin typeface="Arial" panose="020B0604020202020204" pitchFamily="34" charset="0"/>
                <a:cs typeface="Arial" panose="020B0604020202020204" pitchFamily="34" charset="0"/>
              </a:rPr>
              <a:t>Doping </a:t>
            </a:r>
            <a:r>
              <a:rPr lang="pt-BR" sz="4000" b="1" i="1" dirty="0" err="1">
                <a:solidFill>
                  <a:schemeClr val="bg1"/>
                </a:solidFill>
                <a:latin typeface="Arial" panose="020B0604020202020204" pitchFamily="34" charset="0"/>
                <a:cs typeface="Arial" panose="020B0604020202020204" pitchFamily="34" charset="0"/>
              </a:rPr>
              <a:t>control</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will</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be</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conducted</a:t>
            </a:r>
            <a:r>
              <a:rPr lang="pt-BR" sz="4000" b="1" i="1" dirty="0">
                <a:solidFill>
                  <a:schemeClr val="bg1"/>
                </a:solidFill>
                <a:latin typeface="Arial" panose="020B0604020202020204" pitchFamily="34" charset="0"/>
                <a:cs typeface="Arial" panose="020B0604020202020204" pitchFamily="34" charset="0"/>
              </a:rPr>
              <a:t> in </a:t>
            </a:r>
            <a:r>
              <a:rPr lang="pt-BR" sz="4000" b="1" i="1" dirty="0" err="1">
                <a:solidFill>
                  <a:schemeClr val="bg1"/>
                </a:solidFill>
                <a:latin typeface="Arial" panose="020B0604020202020204" pitchFamily="34" charset="0"/>
                <a:cs typeface="Arial" panose="020B0604020202020204" pitchFamily="34" charset="0"/>
              </a:rPr>
              <a:t>competition</a:t>
            </a:r>
            <a:r>
              <a:rPr lang="pt-BR" sz="4000" b="1" i="1" dirty="0">
                <a:solidFill>
                  <a:schemeClr val="bg1"/>
                </a:solidFill>
                <a:latin typeface="Arial" panose="020B0604020202020204" pitchFamily="34" charset="0"/>
                <a:cs typeface="Arial" panose="020B0604020202020204" pitchFamily="34" charset="0"/>
              </a:rPr>
              <a:t>, in </a:t>
            </a:r>
            <a:r>
              <a:rPr lang="pt-BR" sz="4000" b="1" i="1" dirty="0" err="1">
                <a:solidFill>
                  <a:schemeClr val="bg1"/>
                </a:solidFill>
                <a:latin typeface="Arial" panose="020B0604020202020204" pitchFamily="34" charset="0"/>
                <a:cs typeface="Arial" panose="020B0604020202020204" pitchFamily="34" charset="0"/>
              </a:rPr>
              <a:t>accordance</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with</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the</a:t>
            </a:r>
            <a:r>
              <a:rPr lang="pt-BR" sz="4000" b="1" i="1" dirty="0">
                <a:solidFill>
                  <a:schemeClr val="bg1"/>
                </a:solidFill>
                <a:latin typeface="Arial" panose="020B0604020202020204" pitchFamily="34" charset="0"/>
                <a:cs typeface="Arial" panose="020B0604020202020204" pitchFamily="34" charset="0"/>
              </a:rPr>
              <a:t> WA </a:t>
            </a:r>
            <a:r>
              <a:rPr lang="pt-BR" sz="4000" b="1" i="1" dirty="0" err="1">
                <a:solidFill>
                  <a:schemeClr val="bg1"/>
                </a:solidFill>
                <a:latin typeface="Arial" panose="020B0604020202020204" pitchFamily="34" charset="0"/>
                <a:cs typeface="Arial" panose="020B0604020202020204" pitchFamily="34" charset="0"/>
              </a:rPr>
              <a:t>Rules</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by</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the</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Brazilian</a:t>
            </a:r>
            <a:r>
              <a:rPr lang="pt-BR" sz="4000" b="1" i="1" dirty="0">
                <a:solidFill>
                  <a:schemeClr val="bg1"/>
                </a:solidFill>
                <a:latin typeface="Arial" panose="020B0604020202020204" pitchFamily="34" charset="0"/>
                <a:cs typeface="Arial" panose="020B0604020202020204" pitchFamily="34" charset="0"/>
              </a:rPr>
              <a:t> Doping </a:t>
            </a:r>
            <a:r>
              <a:rPr lang="pt-BR" sz="4000" b="1" i="1" dirty="0" err="1">
                <a:solidFill>
                  <a:schemeClr val="bg1"/>
                </a:solidFill>
                <a:latin typeface="Arial" panose="020B0604020202020204" pitchFamily="34" charset="0"/>
                <a:cs typeface="Arial" panose="020B0604020202020204" pitchFamily="34" charset="0"/>
              </a:rPr>
              <a:t>Control</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Authority</a:t>
            </a:r>
            <a:r>
              <a:rPr lang="pt-BR" sz="4000" b="1" i="1" dirty="0">
                <a:solidFill>
                  <a:schemeClr val="bg1"/>
                </a:solidFill>
                <a:latin typeface="Arial" panose="020B0604020202020204" pitchFamily="34" charset="0"/>
                <a:cs typeface="Arial" panose="020B0604020202020204" pitchFamily="34" charset="0"/>
              </a:rPr>
              <a:t> – ABCD. The </a:t>
            </a:r>
            <a:r>
              <a:rPr lang="pt-BR" sz="4000" b="1" i="1" dirty="0" err="1">
                <a:solidFill>
                  <a:schemeClr val="bg1"/>
                </a:solidFill>
                <a:latin typeface="Arial" panose="020B0604020202020204" pitchFamily="34" charset="0"/>
                <a:cs typeface="Arial" panose="020B0604020202020204" pitchFamily="34" charset="0"/>
              </a:rPr>
              <a:t>control</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station</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will</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be</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located</a:t>
            </a:r>
            <a:r>
              <a:rPr lang="pt-BR" sz="4000" b="1" i="1" dirty="0">
                <a:solidFill>
                  <a:schemeClr val="bg1"/>
                </a:solidFill>
                <a:latin typeface="Arial" panose="020B0604020202020204" pitchFamily="34" charset="0"/>
                <a:cs typeface="Arial" panose="020B0604020202020204" pitchFamily="34" charset="0"/>
              </a:rPr>
              <a:t> in </a:t>
            </a:r>
            <a:r>
              <a:rPr lang="pt-BR" sz="4000" b="1" i="1" dirty="0" err="1" smtClean="0">
                <a:solidFill>
                  <a:schemeClr val="bg1"/>
                </a:solidFill>
                <a:latin typeface="Arial" panose="020B0604020202020204" pitchFamily="34" charset="0"/>
                <a:cs typeface="Arial" panose="020B0604020202020204" pitchFamily="34" charset="0"/>
              </a:rPr>
              <a:t>the</a:t>
            </a:r>
            <a:r>
              <a:rPr lang="pt-BR" sz="4000" b="1" i="1" dirty="0" smtClean="0">
                <a:solidFill>
                  <a:schemeClr val="bg1"/>
                </a:solidFill>
                <a:latin typeface="Arial" panose="020B0604020202020204" pitchFamily="34" charset="0"/>
                <a:cs typeface="Arial" panose="020B0604020202020204" pitchFamily="34" charset="0"/>
              </a:rPr>
              <a:t> indoor </a:t>
            </a:r>
            <a:r>
              <a:rPr lang="pt-BR" sz="4000" b="1" i="1" dirty="0" err="1">
                <a:solidFill>
                  <a:schemeClr val="bg1"/>
                </a:solidFill>
                <a:latin typeface="Arial" panose="020B0604020202020204" pitchFamily="34" charset="0"/>
                <a:cs typeface="Arial" panose="020B0604020202020204" pitchFamily="34" charset="0"/>
              </a:rPr>
              <a:t>track</a:t>
            </a:r>
            <a:r>
              <a:rPr lang="pt-BR" sz="4000" b="1" i="1" dirty="0">
                <a:solidFill>
                  <a:schemeClr val="bg1"/>
                </a:solidFill>
                <a:latin typeface="Arial" panose="020B0604020202020204" pitchFamily="34" charset="0"/>
                <a:cs typeface="Arial" panose="020B0604020202020204" pitchFamily="34" charset="0"/>
              </a:rPr>
              <a:t>.</a:t>
            </a:r>
            <a:endParaRPr lang="en-US" sz="40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9120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143" t="11485" r="9827" b="11485"/>
          <a:stretch>
            <a:fillRect/>
          </a:stretch>
        </p:blipFill>
        <p:spPr>
          <a:xfrm>
            <a:off x="-20782" y="0"/>
            <a:ext cx="18288000" cy="10287000"/>
          </a:xfrm>
          <a:prstGeom prst="rect">
            <a:avLst/>
          </a:prstGeom>
        </p:spPr>
      </p:pic>
      <p:grpSp>
        <p:nvGrpSpPr>
          <p:cNvPr id="3" name="Group 3"/>
          <p:cNvGrpSpPr/>
          <p:nvPr/>
        </p:nvGrpSpPr>
        <p:grpSpPr>
          <a:xfrm>
            <a:off x="-131157" y="8844549"/>
            <a:ext cx="18550314" cy="5657850"/>
            <a:chOff x="0" y="0"/>
            <a:chExt cx="19886936" cy="6065520"/>
          </a:xfrm>
        </p:grpSpPr>
        <p:sp>
          <p:nvSpPr>
            <p:cNvPr id="4" name="Freeform 4"/>
            <p:cNvSpPr/>
            <p:nvPr/>
          </p:nvSpPr>
          <p:spPr>
            <a:xfrm>
              <a:off x="-50800" y="0"/>
              <a:ext cx="19988537" cy="6066790"/>
            </a:xfrm>
            <a:custGeom>
              <a:avLst/>
              <a:gdLst/>
              <a:ahLst/>
              <a:cxnLst/>
              <a:rect l="l" t="t" r="r" b="b"/>
              <a:pathLst>
                <a:path w="19988537" h="6066790">
                  <a:moveTo>
                    <a:pt x="1692910" y="0"/>
                  </a:moveTo>
                  <a:lnTo>
                    <a:pt x="1692910" y="6065520"/>
                  </a:lnTo>
                  <a:cubicBezTo>
                    <a:pt x="1710690" y="6066790"/>
                    <a:pt x="1728470" y="6066790"/>
                    <a:pt x="1746250" y="6066790"/>
                  </a:cubicBezTo>
                  <a:lnTo>
                    <a:pt x="18232126" y="6066790"/>
                  </a:lnTo>
                  <a:lnTo>
                    <a:pt x="18232126" y="0"/>
                  </a:lnTo>
                  <a:lnTo>
                    <a:pt x="1692910" y="0"/>
                  </a:lnTo>
                  <a:close/>
                  <a:moveTo>
                    <a:pt x="18689326" y="0"/>
                  </a:moveTo>
                  <a:lnTo>
                    <a:pt x="18232126" y="0"/>
                  </a:lnTo>
                  <a:lnTo>
                    <a:pt x="18232126" y="6065520"/>
                  </a:lnTo>
                  <a:lnTo>
                    <a:pt x="18242287" y="6065520"/>
                  </a:lnTo>
                  <a:cubicBezTo>
                    <a:pt x="18981426" y="6065520"/>
                    <a:pt x="19630396" y="5462270"/>
                    <a:pt x="19683737" y="4725670"/>
                  </a:cubicBezTo>
                  <a:lnTo>
                    <a:pt x="19933926" y="1338580"/>
                  </a:lnTo>
                  <a:cubicBezTo>
                    <a:pt x="19988537" y="603250"/>
                    <a:pt x="19428467" y="0"/>
                    <a:pt x="18689326"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FFFF"/>
            </a:solidFill>
          </p:spPr>
        </p:sp>
      </p:grpSp>
      <p:pic>
        <p:nvPicPr>
          <p:cNvPr id="5" name="Picture 5"/>
          <p:cNvPicPr>
            <a:picLocks noChangeAspect="1"/>
          </p:cNvPicPr>
          <p:nvPr/>
        </p:nvPicPr>
        <p:blipFill>
          <a:blip r:embed="rId3"/>
          <a:srcRect t="13707" b="24171"/>
          <a:stretch>
            <a:fillRect/>
          </a:stretch>
        </p:blipFill>
        <p:spPr>
          <a:xfrm>
            <a:off x="9286875" y="9345524"/>
            <a:ext cx="1624578" cy="567676"/>
          </a:xfrm>
          <a:prstGeom prst="rect">
            <a:avLst/>
          </a:prstGeom>
        </p:spPr>
      </p:pic>
      <p:pic>
        <p:nvPicPr>
          <p:cNvPr id="6" name="Picture 6"/>
          <p:cNvPicPr>
            <a:picLocks noChangeAspect="1"/>
          </p:cNvPicPr>
          <p:nvPr/>
        </p:nvPicPr>
        <p:blipFill>
          <a:blip r:embed="rId4"/>
          <a:srcRect/>
          <a:stretch>
            <a:fillRect/>
          </a:stretch>
        </p:blipFill>
        <p:spPr>
          <a:xfrm>
            <a:off x="11529512" y="9288676"/>
            <a:ext cx="1136257" cy="638370"/>
          </a:xfrm>
          <a:prstGeom prst="rect">
            <a:avLst/>
          </a:prstGeom>
        </p:spPr>
      </p:pic>
      <p:pic>
        <p:nvPicPr>
          <p:cNvPr id="7" name="Picture 7"/>
          <p:cNvPicPr>
            <a:picLocks noChangeAspect="1"/>
          </p:cNvPicPr>
          <p:nvPr/>
        </p:nvPicPr>
        <p:blipFill>
          <a:blip r:embed="rId5"/>
          <a:srcRect/>
          <a:stretch>
            <a:fillRect/>
          </a:stretch>
        </p:blipFill>
        <p:spPr>
          <a:xfrm>
            <a:off x="428613" y="105606"/>
            <a:ext cx="2445976" cy="1375861"/>
          </a:xfrm>
          <a:prstGeom prst="rect">
            <a:avLst/>
          </a:prstGeom>
        </p:spPr>
      </p:pic>
      <p:pic>
        <p:nvPicPr>
          <p:cNvPr id="8" name="Picture 8"/>
          <p:cNvPicPr>
            <a:picLocks noChangeAspect="1"/>
          </p:cNvPicPr>
          <p:nvPr/>
        </p:nvPicPr>
        <p:blipFill>
          <a:blip r:embed="rId6"/>
          <a:srcRect/>
          <a:stretch>
            <a:fillRect/>
          </a:stretch>
        </p:blipFill>
        <p:spPr>
          <a:xfrm>
            <a:off x="5874792" y="8930274"/>
            <a:ext cx="2564358" cy="1442451"/>
          </a:xfrm>
          <a:prstGeom prst="rect">
            <a:avLst/>
          </a:prstGeom>
        </p:spPr>
      </p:pic>
      <p:pic>
        <p:nvPicPr>
          <p:cNvPr id="9" name="Picture 9"/>
          <p:cNvPicPr>
            <a:picLocks noChangeAspect="1"/>
          </p:cNvPicPr>
          <p:nvPr/>
        </p:nvPicPr>
        <p:blipFill>
          <a:blip r:embed="rId7"/>
          <a:srcRect/>
          <a:stretch>
            <a:fillRect/>
          </a:stretch>
        </p:blipFill>
        <p:spPr>
          <a:xfrm>
            <a:off x="13494445" y="9244543"/>
            <a:ext cx="1439797" cy="769637"/>
          </a:xfrm>
          <a:prstGeom prst="rect">
            <a:avLst/>
          </a:prstGeom>
        </p:spPr>
      </p:pic>
      <p:pic>
        <p:nvPicPr>
          <p:cNvPr id="10" name="Picture 10"/>
          <p:cNvPicPr>
            <a:picLocks noChangeAspect="1"/>
          </p:cNvPicPr>
          <p:nvPr/>
        </p:nvPicPr>
        <p:blipFill>
          <a:blip r:embed="rId8"/>
          <a:srcRect/>
          <a:stretch>
            <a:fillRect/>
          </a:stretch>
        </p:blipFill>
        <p:spPr>
          <a:xfrm>
            <a:off x="3535799" y="9198985"/>
            <a:ext cx="1523457" cy="860753"/>
          </a:xfrm>
          <a:prstGeom prst="rect">
            <a:avLst/>
          </a:prstGeom>
        </p:spPr>
      </p:pic>
      <p:pic>
        <p:nvPicPr>
          <p:cNvPr id="11" name="Picture 11"/>
          <p:cNvPicPr>
            <a:picLocks noChangeAspect="1"/>
          </p:cNvPicPr>
          <p:nvPr/>
        </p:nvPicPr>
        <p:blipFill>
          <a:blip r:embed="rId9"/>
          <a:srcRect/>
          <a:stretch>
            <a:fillRect/>
          </a:stretch>
        </p:blipFill>
        <p:spPr>
          <a:xfrm>
            <a:off x="15614318" y="105606"/>
            <a:ext cx="2360900" cy="1328006"/>
          </a:xfrm>
          <a:prstGeom prst="rect">
            <a:avLst/>
          </a:prstGeom>
        </p:spPr>
      </p:pic>
      <p:sp>
        <p:nvSpPr>
          <p:cNvPr id="12" name="TextBox 12"/>
          <p:cNvSpPr txBox="1"/>
          <p:nvPr/>
        </p:nvSpPr>
        <p:spPr>
          <a:xfrm>
            <a:off x="1935769" y="3636155"/>
            <a:ext cx="14858999" cy="1051570"/>
          </a:xfrm>
          <a:prstGeom prst="rect">
            <a:avLst/>
          </a:prstGeom>
        </p:spPr>
        <p:txBody>
          <a:bodyPr wrap="square" lIns="0" tIns="0" rIns="0" bIns="0" rtlCol="0" anchor="t">
            <a:spAutoFit/>
          </a:bodyPr>
          <a:lstStyle/>
          <a:p>
            <a:pPr algn="ctr">
              <a:lnSpc>
                <a:spcPts val="8159"/>
              </a:lnSpc>
              <a:spcBef>
                <a:spcPct val="0"/>
              </a:spcBef>
            </a:pPr>
            <a:r>
              <a:rPr lang="pt-BR" sz="6000" b="1" dirty="0">
                <a:solidFill>
                  <a:schemeClr val="bg1"/>
                </a:solidFill>
                <a:latin typeface="Arial" panose="020B0604020202020204" pitchFamily="34" charset="0"/>
                <a:cs typeface="Arial" panose="020B0604020202020204" pitchFamily="34" charset="0"/>
              </a:rPr>
              <a:t>Alturas para os Saltos / </a:t>
            </a:r>
            <a:r>
              <a:rPr lang="pt-BR" sz="6000" b="1" i="1" dirty="0" err="1">
                <a:solidFill>
                  <a:schemeClr val="bg1"/>
                </a:solidFill>
                <a:latin typeface="Arial" panose="020B0604020202020204" pitchFamily="34" charset="0"/>
                <a:cs typeface="Arial" panose="020B0604020202020204" pitchFamily="34" charset="0"/>
              </a:rPr>
              <a:t>Jumps</a:t>
            </a:r>
            <a:r>
              <a:rPr lang="pt-BR" sz="6000" b="1" i="1" dirty="0">
                <a:solidFill>
                  <a:schemeClr val="bg1"/>
                </a:solidFill>
                <a:latin typeface="Arial" panose="020B0604020202020204" pitchFamily="34" charset="0"/>
                <a:cs typeface="Arial" panose="020B0604020202020204" pitchFamily="34" charset="0"/>
              </a:rPr>
              <a:t> </a:t>
            </a:r>
            <a:r>
              <a:rPr lang="pt-BR" sz="6000" b="1" i="1" dirty="0" smtClean="0">
                <a:solidFill>
                  <a:schemeClr val="bg1"/>
                </a:solidFill>
                <a:latin typeface="Arial" panose="020B0604020202020204" pitchFamily="34" charset="0"/>
                <a:cs typeface="Arial" panose="020B0604020202020204" pitchFamily="34" charset="0"/>
              </a:rPr>
              <a:t>Heights</a:t>
            </a:r>
            <a:endParaRPr lang="en-US" sz="5828"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9747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143" t="11485" r="9827" b="11485"/>
          <a:stretch>
            <a:fillRect/>
          </a:stretch>
        </p:blipFill>
        <p:spPr>
          <a:xfrm>
            <a:off x="-20782" y="0"/>
            <a:ext cx="18288000" cy="10287000"/>
          </a:xfrm>
          <a:prstGeom prst="rect">
            <a:avLst/>
          </a:prstGeom>
        </p:spPr>
      </p:pic>
      <p:grpSp>
        <p:nvGrpSpPr>
          <p:cNvPr id="3" name="Group 3"/>
          <p:cNvGrpSpPr/>
          <p:nvPr/>
        </p:nvGrpSpPr>
        <p:grpSpPr>
          <a:xfrm>
            <a:off x="-131157" y="8844549"/>
            <a:ext cx="18550314" cy="5657850"/>
            <a:chOff x="0" y="0"/>
            <a:chExt cx="19886936" cy="6065520"/>
          </a:xfrm>
        </p:grpSpPr>
        <p:sp>
          <p:nvSpPr>
            <p:cNvPr id="4" name="Freeform 4"/>
            <p:cNvSpPr/>
            <p:nvPr/>
          </p:nvSpPr>
          <p:spPr>
            <a:xfrm>
              <a:off x="-50800" y="0"/>
              <a:ext cx="19988537" cy="6066790"/>
            </a:xfrm>
            <a:custGeom>
              <a:avLst/>
              <a:gdLst/>
              <a:ahLst/>
              <a:cxnLst/>
              <a:rect l="l" t="t" r="r" b="b"/>
              <a:pathLst>
                <a:path w="19988537" h="6066790">
                  <a:moveTo>
                    <a:pt x="1692910" y="0"/>
                  </a:moveTo>
                  <a:lnTo>
                    <a:pt x="1692910" y="6065520"/>
                  </a:lnTo>
                  <a:cubicBezTo>
                    <a:pt x="1710690" y="6066790"/>
                    <a:pt x="1728470" y="6066790"/>
                    <a:pt x="1746250" y="6066790"/>
                  </a:cubicBezTo>
                  <a:lnTo>
                    <a:pt x="18232126" y="6066790"/>
                  </a:lnTo>
                  <a:lnTo>
                    <a:pt x="18232126" y="0"/>
                  </a:lnTo>
                  <a:lnTo>
                    <a:pt x="1692910" y="0"/>
                  </a:lnTo>
                  <a:close/>
                  <a:moveTo>
                    <a:pt x="18689326" y="0"/>
                  </a:moveTo>
                  <a:lnTo>
                    <a:pt x="18232126" y="0"/>
                  </a:lnTo>
                  <a:lnTo>
                    <a:pt x="18232126" y="6065520"/>
                  </a:lnTo>
                  <a:lnTo>
                    <a:pt x="18242287" y="6065520"/>
                  </a:lnTo>
                  <a:cubicBezTo>
                    <a:pt x="18981426" y="6065520"/>
                    <a:pt x="19630396" y="5462270"/>
                    <a:pt x="19683737" y="4725670"/>
                  </a:cubicBezTo>
                  <a:lnTo>
                    <a:pt x="19933926" y="1338580"/>
                  </a:lnTo>
                  <a:cubicBezTo>
                    <a:pt x="19988537" y="603250"/>
                    <a:pt x="19428467" y="0"/>
                    <a:pt x="18689326"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FFFF"/>
            </a:solidFill>
          </p:spPr>
        </p:sp>
      </p:grpSp>
      <p:pic>
        <p:nvPicPr>
          <p:cNvPr id="5" name="Picture 5"/>
          <p:cNvPicPr>
            <a:picLocks noChangeAspect="1"/>
          </p:cNvPicPr>
          <p:nvPr/>
        </p:nvPicPr>
        <p:blipFill>
          <a:blip r:embed="rId3"/>
          <a:srcRect t="13707" b="24171"/>
          <a:stretch>
            <a:fillRect/>
          </a:stretch>
        </p:blipFill>
        <p:spPr>
          <a:xfrm>
            <a:off x="9286875" y="9345524"/>
            <a:ext cx="1624578" cy="567676"/>
          </a:xfrm>
          <a:prstGeom prst="rect">
            <a:avLst/>
          </a:prstGeom>
        </p:spPr>
      </p:pic>
      <p:pic>
        <p:nvPicPr>
          <p:cNvPr id="6" name="Picture 6"/>
          <p:cNvPicPr>
            <a:picLocks noChangeAspect="1"/>
          </p:cNvPicPr>
          <p:nvPr/>
        </p:nvPicPr>
        <p:blipFill>
          <a:blip r:embed="rId4"/>
          <a:srcRect/>
          <a:stretch>
            <a:fillRect/>
          </a:stretch>
        </p:blipFill>
        <p:spPr>
          <a:xfrm>
            <a:off x="11529512" y="9288676"/>
            <a:ext cx="1136257" cy="638370"/>
          </a:xfrm>
          <a:prstGeom prst="rect">
            <a:avLst/>
          </a:prstGeom>
        </p:spPr>
      </p:pic>
      <p:pic>
        <p:nvPicPr>
          <p:cNvPr id="7" name="Picture 7"/>
          <p:cNvPicPr>
            <a:picLocks noChangeAspect="1"/>
          </p:cNvPicPr>
          <p:nvPr/>
        </p:nvPicPr>
        <p:blipFill>
          <a:blip r:embed="rId5"/>
          <a:srcRect/>
          <a:stretch>
            <a:fillRect/>
          </a:stretch>
        </p:blipFill>
        <p:spPr>
          <a:xfrm>
            <a:off x="428613" y="105606"/>
            <a:ext cx="2445976" cy="1375861"/>
          </a:xfrm>
          <a:prstGeom prst="rect">
            <a:avLst/>
          </a:prstGeom>
        </p:spPr>
      </p:pic>
      <p:pic>
        <p:nvPicPr>
          <p:cNvPr id="8" name="Picture 8"/>
          <p:cNvPicPr>
            <a:picLocks noChangeAspect="1"/>
          </p:cNvPicPr>
          <p:nvPr/>
        </p:nvPicPr>
        <p:blipFill>
          <a:blip r:embed="rId6"/>
          <a:srcRect/>
          <a:stretch>
            <a:fillRect/>
          </a:stretch>
        </p:blipFill>
        <p:spPr>
          <a:xfrm>
            <a:off x="5874792" y="8930274"/>
            <a:ext cx="2564358" cy="1442451"/>
          </a:xfrm>
          <a:prstGeom prst="rect">
            <a:avLst/>
          </a:prstGeom>
        </p:spPr>
      </p:pic>
      <p:pic>
        <p:nvPicPr>
          <p:cNvPr id="9" name="Picture 9"/>
          <p:cNvPicPr>
            <a:picLocks noChangeAspect="1"/>
          </p:cNvPicPr>
          <p:nvPr/>
        </p:nvPicPr>
        <p:blipFill>
          <a:blip r:embed="rId7"/>
          <a:srcRect/>
          <a:stretch>
            <a:fillRect/>
          </a:stretch>
        </p:blipFill>
        <p:spPr>
          <a:xfrm>
            <a:off x="13494445" y="9244543"/>
            <a:ext cx="1439797" cy="769637"/>
          </a:xfrm>
          <a:prstGeom prst="rect">
            <a:avLst/>
          </a:prstGeom>
        </p:spPr>
      </p:pic>
      <p:pic>
        <p:nvPicPr>
          <p:cNvPr id="10" name="Picture 10"/>
          <p:cNvPicPr>
            <a:picLocks noChangeAspect="1"/>
          </p:cNvPicPr>
          <p:nvPr/>
        </p:nvPicPr>
        <p:blipFill>
          <a:blip r:embed="rId8"/>
          <a:srcRect/>
          <a:stretch>
            <a:fillRect/>
          </a:stretch>
        </p:blipFill>
        <p:spPr>
          <a:xfrm>
            <a:off x="3535799" y="9198985"/>
            <a:ext cx="1523457" cy="860753"/>
          </a:xfrm>
          <a:prstGeom prst="rect">
            <a:avLst/>
          </a:prstGeom>
        </p:spPr>
      </p:pic>
      <p:pic>
        <p:nvPicPr>
          <p:cNvPr id="11" name="Picture 11"/>
          <p:cNvPicPr>
            <a:picLocks noChangeAspect="1"/>
          </p:cNvPicPr>
          <p:nvPr/>
        </p:nvPicPr>
        <p:blipFill>
          <a:blip r:embed="rId9"/>
          <a:srcRect/>
          <a:stretch>
            <a:fillRect/>
          </a:stretch>
        </p:blipFill>
        <p:spPr>
          <a:xfrm>
            <a:off x="15614318" y="105606"/>
            <a:ext cx="2360900" cy="1328006"/>
          </a:xfrm>
          <a:prstGeom prst="rect">
            <a:avLst/>
          </a:prstGeom>
        </p:spPr>
      </p:pic>
      <p:sp>
        <p:nvSpPr>
          <p:cNvPr id="12" name="TextBox 12"/>
          <p:cNvSpPr txBox="1"/>
          <p:nvPr/>
        </p:nvSpPr>
        <p:spPr>
          <a:xfrm>
            <a:off x="1651601" y="769609"/>
            <a:ext cx="14858999" cy="2462213"/>
          </a:xfrm>
          <a:prstGeom prst="rect">
            <a:avLst/>
          </a:prstGeom>
        </p:spPr>
        <p:txBody>
          <a:bodyPr wrap="square" lIns="0" tIns="0" rIns="0" bIns="0" rtlCol="0" anchor="t">
            <a:spAutoFit/>
          </a:bodyPr>
          <a:lstStyle/>
          <a:p>
            <a:pPr algn="ctr">
              <a:spcBef>
                <a:spcPct val="0"/>
              </a:spcBef>
            </a:pPr>
            <a:r>
              <a:rPr lang="pt-BR" sz="4000" b="1" dirty="0">
                <a:solidFill>
                  <a:schemeClr val="bg1"/>
                </a:solidFill>
                <a:latin typeface="Arial" panose="020B0604020202020204" pitchFamily="34" charset="0"/>
                <a:cs typeface="Arial" panose="020B0604020202020204" pitchFamily="34" charset="0"/>
              </a:rPr>
              <a:t>Masculino / </a:t>
            </a:r>
            <a:r>
              <a:rPr lang="pt-BR" sz="4000" b="1" i="1" dirty="0" err="1">
                <a:solidFill>
                  <a:schemeClr val="bg1"/>
                </a:solidFill>
                <a:latin typeface="Arial" panose="020B0604020202020204" pitchFamily="34" charset="0"/>
                <a:cs typeface="Arial" panose="020B0604020202020204" pitchFamily="34" charset="0"/>
              </a:rPr>
              <a:t>Men</a:t>
            </a:r>
            <a:r>
              <a:rPr lang="pt-BR" sz="4000" b="1" dirty="0">
                <a:solidFill>
                  <a:schemeClr val="bg1"/>
                </a:solidFill>
                <a:latin typeface="Arial" panose="020B0604020202020204" pitchFamily="34" charset="0"/>
                <a:cs typeface="Arial" panose="020B0604020202020204" pitchFamily="34" charset="0"/>
              </a:rPr>
              <a:t>:</a:t>
            </a:r>
            <a:r>
              <a:rPr lang="pt-BR" sz="4000" b="1" dirty="0">
                <a:latin typeface="Arial" panose="020B0604020202020204" pitchFamily="34" charset="0"/>
                <a:cs typeface="Arial" panose="020B0604020202020204" pitchFamily="34" charset="0"/>
              </a:rPr>
              <a:t> </a:t>
            </a:r>
          </a:p>
          <a:p>
            <a:pPr algn="ctr">
              <a:spcBef>
                <a:spcPct val="0"/>
              </a:spcBef>
            </a:pPr>
            <a:endParaRPr lang="pt-BR" sz="4000" b="1" dirty="0">
              <a:latin typeface="Arial" panose="020B0604020202020204" pitchFamily="34" charset="0"/>
              <a:cs typeface="Arial" panose="020B0604020202020204" pitchFamily="34" charset="0"/>
            </a:endParaRPr>
          </a:p>
          <a:p>
            <a:pPr algn="ctr">
              <a:spcBef>
                <a:spcPct val="0"/>
              </a:spcBef>
            </a:pPr>
            <a:r>
              <a:rPr lang="pt-BR" sz="4000" b="1" dirty="0">
                <a:solidFill>
                  <a:schemeClr val="bg1"/>
                </a:solidFill>
                <a:latin typeface="Arial" panose="020B0604020202020204" pitchFamily="34" charset="0"/>
                <a:cs typeface="Arial" panose="020B0604020202020204" pitchFamily="34" charset="0"/>
              </a:rPr>
              <a:t>Salto em Altura / </a:t>
            </a:r>
            <a:r>
              <a:rPr lang="pt-BR" sz="4000" b="1" i="1" dirty="0">
                <a:solidFill>
                  <a:schemeClr val="bg1"/>
                </a:solidFill>
                <a:latin typeface="Arial" panose="020B0604020202020204" pitchFamily="34" charset="0"/>
                <a:cs typeface="Arial" panose="020B0604020202020204" pitchFamily="34" charset="0"/>
              </a:rPr>
              <a:t>High Jump</a:t>
            </a:r>
            <a:r>
              <a:rPr lang="pt-BR" sz="4000" b="1" dirty="0">
                <a:solidFill>
                  <a:schemeClr val="bg1"/>
                </a:solidFill>
                <a:latin typeface="Arial" panose="020B0604020202020204" pitchFamily="34" charset="0"/>
                <a:cs typeface="Arial" panose="020B0604020202020204" pitchFamily="34" charset="0"/>
              </a:rPr>
              <a:t>: </a:t>
            </a:r>
          </a:p>
          <a:p>
            <a:pPr algn="ctr">
              <a:spcBef>
                <a:spcPct val="0"/>
              </a:spcBef>
            </a:pPr>
            <a:endParaRPr lang="pt-BR" sz="4000" b="1" dirty="0">
              <a:solidFill>
                <a:schemeClr val="bg1"/>
              </a:solidFill>
              <a:latin typeface="Arial" panose="020B0604020202020204" pitchFamily="34" charset="0"/>
              <a:cs typeface="Arial" panose="020B0604020202020204" pitchFamily="34" charset="0"/>
            </a:endParaRPr>
          </a:p>
        </p:txBody>
      </p:sp>
      <p:graphicFrame>
        <p:nvGraphicFramePr>
          <p:cNvPr id="13" name="Tabela 13">
            <a:extLst>
              <a:ext uri="{FF2B5EF4-FFF2-40B4-BE49-F238E27FC236}">
                <a16:creationId xmlns:a16="http://schemas.microsoft.com/office/drawing/2014/main" id="{92882BFA-A2FA-D8EC-B700-E013E3E99B41}"/>
              </a:ext>
            </a:extLst>
          </p:cNvPr>
          <p:cNvGraphicFramePr>
            <a:graphicFrameLocks noGrp="1"/>
          </p:cNvGraphicFramePr>
          <p:nvPr>
            <p:extLst>
              <p:ext uri="{D42A27DB-BD31-4B8C-83A1-F6EECF244321}">
                <p14:modId xmlns:p14="http://schemas.microsoft.com/office/powerpoint/2010/main" val="3205359448"/>
              </p:ext>
            </p:extLst>
          </p:nvPr>
        </p:nvGraphicFramePr>
        <p:xfrm>
          <a:off x="1551939" y="4001431"/>
          <a:ext cx="15184122" cy="3749040"/>
        </p:xfrm>
        <a:graphic>
          <a:graphicData uri="http://schemas.openxmlformats.org/drawingml/2006/table">
            <a:tbl>
              <a:tblPr firstRow="1" bandRow="1">
                <a:tableStyleId>{5C22544A-7EE6-4342-B048-85BDC9FD1C3A}</a:tableStyleId>
              </a:tblPr>
              <a:tblGrid>
                <a:gridCol w="7234525">
                  <a:extLst>
                    <a:ext uri="{9D8B030D-6E8A-4147-A177-3AD203B41FA5}">
                      <a16:colId xmlns:a16="http://schemas.microsoft.com/office/drawing/2014/main" val="55090841"/>
                    </a:ext>
                  </a:extLst>
                </a:gridCol>
                <a:gridCol w="4343400">
                  <a:extLst>
                    <a:ext uri="{9D8B030D-6E8A-4147-A177-3AD203B41FA5}">
                      <a16:colId xmlns:a16="http://schemas.microsoft.com/office/drawing/2014/main" val="35701027"/>
                    </a:ext>
                  </a:extLst>
                </a:gridCol>
                <a:gridCol w="3606197">
                  <a:extLst>
                    <a:ext uri="{9D8B030D-6E8A-4147-A177-3AD203B41FA5}">
                      <a16:colId xmlns:a16="http://schemas.microsoft.com/office/drawing/2014/main" val="2686357440"/>
                    </a:ext>
                  </a:extLst>
                </a:gridCol>
              </a:tblGrid>
              <a:tr h="370840">
                <a:tc>
                  <a:txBody>
                    <a:bodyPr/>
                    <a:lstStyle/>
                    <a:p>
                      <a:pPr algn="ctr"/>
                      <a:r>
                        <a:rPr lang="pt-BR" sz="4000" dirty="0">
                          <a:latin typeface="Arial" panose="020B0604020202020204" pitchFamily="34" charset="0"/>
                          <a:cs typeface="Arial" panose="020B0604020202020204" pitchFamily="34" charset="0"/>
                        </a:rPr>
                        <a:t>Elevação / </a:t>
                      </a:r>
                      <a:r>
                        <a:rPr lang="pt-BR" sz="4000" dirty="0" err="1">
                          <a:latin typeface="Arial" panose="020B0604020202020204" pitchFamily="34" charset="0"/>
                          <a:cs typeface="Arial" panose="020B0604020202020204" pitchFamily="34" charset="0"/>
                        </a:rPr>
                        <a:t>Elevation</a:t>
                      </a:r>
                      <a:endParaRPr lang="pt-BR" sz="4000" dirty="0">
                        <a:latin typeface="Arial" panose="020B0604020202020204" pitchFamily="34" charset="0"/>
                        <a:cs typeface="Arial" panose="020B0604020202020204" pitchFamily="34" charset="0"/>
                      </a:endParaRPr>
                    </a:p>
                  </a:txBody>
                  <a:tcPr/>
                </a:tc>
                <a:tc>
                  <a:txBody>
                    <a:bodyPr/>
                    <a:lstStyle/>
                    <a:p>
                      <a:pPr algn="ctr"/>
                      <a:r>
                        <a:rPr lang="pt-BR" sz="4000" dirty="0">
                          <a:latin typeface="Arial" panose="020B0604020202020204" pitchFamily="34" charset="0"/>
                          <a:cs typeface="Arial" panose="020B0604020202020204" pitchFamily="34" charset="0"/>
                        </a:rPr>
                        <a:t>De / </a:t>
                      </a:r>
                      <a:r>
                        <a:rPr lang="pt-BR" sz="4000" dirty="0" err="1">
                          <a:latin typeface="Arial" panose="020B0604020202020204" pitchFamily="34" charset="0"/>
                          <a:cs typeface="Arial" panose="020B0604020202020204" pitchFamily="34" charset="0"/>
                        </a:rPr>
                        <a:t>From</a:t>
                      </a:r>
                      <a:endParaRPr lang="pt-BR" sz="4000" dirty="0">
                        <a:latin typeface="Arial" panose="020B0604020202020204" pitchFamily="34" charset="0"/>
                        <a:cs typeface="Arial" panose="020B0604020202020204" pitchFamily="34" charset="0"/>
                      </a:endParaRPr>
                    </a:p>
                  </a:txBody>
                  <a:tcPr/>
                </a:tc>
                <a:tc>
                  <a:txBody>
                    <a:bodyPr/>
                    <a:lstStyle/>
                    <a:p>
                      <a:pPr algn="ctr"/>
                      <a:r>
                        <a:rPr lang="pt-BR" sz="4000" dirty="0">
                          <a:latin typeface="Arial" panose="020B0604020202020204" pitchFamily="34" charset="0"/>
                          <a:cs typeface="Arial" panose="020B0604020202020204" pitchFamily="34" charset="0"/>
                        </a:rPr>
                        <a:t>Até / </a:t>
                      </a:r>
                      <a:r>
                        <a:rPr lang="pt-BR" sz="4000" dirty="0" err="1">
                          <a:latin typeface="Arial" panose="020B0604020202020204" pitchFamily="34" charset="0"/>
                          <a:cs typeface="Arial" panose="020B0604020202020204" pitchFamily="34" charset="0"/>
                        </a:rPr>
                        <a:t>Until</a:t>
                      </a:r>
                      <a:endParaRPr lang="pt-BR" sz="4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80595529"/>
                  </a:ext>
                </a:extLst>
              </a:tr>
              <a:tr h="370840">
                <a:tc>
                  <a:txBody>
                    <a:bodyPr/>
                    <a:lstStyle/>
                    <a:p>
                      <a:pPr algn="ctr"/>
                      <a:r>
                        <a:rPr lang="pt-BR" sz="4000" dirty="0">
                          <a:latin typeface="Arial" panose="020B0604020202020204" pitchFamily="34" charset="0"/>
                          <a:cs typeface="Arial" panose="020B0604020202020204" pitchFamily="34" charset="0"/>
                        </a:rPr>
                        <a:t>Start</a:t>
                      </a:r>
                    </a:p>
                  </a:txBody>
                  <a:tcPr/>
                </a:tc>
                <a:tc>
                  <a:txBody>
                    <a:bodyPr/>
                    <a:lstStyle/>
                    <a:p>
                      <a:pPr algn="ctr"/>
                      <a:r>
                        <a:rPr lang="pt-BR" sz="4000" dirty="0">
                          <a:latin typeface="Arial" panose="020B0604020202020204" pitchFamily="34" charset="0"/>
                          <a:cs typeface="Arial" panose="020B0604020202020204" pitchFamily="34" charset="0"/>
                        </a:rPr>
                        <a:t>2.05</a:t>
                      </a:r>
                    </a:p>
                  </a:txBody>
                  <a:tcPr/>
                </a:tc>
                <a:tc>
                  <a:txBody>
                    <a:bodyPr/>
                    <a:lstStyle/>
                    <a:p>
                      <a:pPr algn="ctr"/>
                      <a:r>
                        <a:rPr lang="pt-BR" sz="40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615446692"/>
                  </a:ext>
                </a:extLst>
              </a:tr>
              <a:tr h="370840">
                <a:tc>
                  <a:txBody>
                    <a:bodyPr/>
                    <a:lstStyle/>
                    <a:p>
                      <a:pPr algn="ctr"/>
                      <a:r>
                        <a:rPr lang="pt-BR" sz="4000" dirty="0">
                          <a:latin typeface="Arial" panose="020B0604020202020204" pitchFamily="34" charset="0"/>
                          <a:cs typeface="Arial" panose="020B0604020202020204" pitchFamily="34" charset="0"/>
                        </a:rPr>
                        <a:t>05 / 05 cm</a:t>
                      </a:r>
                    </a:p>
                  </a:txBody>
                  <a:tcPr/>
                </a:tc>
                <a:tc>
                  <a:txBody>
                    <a:bodyPr/>
                    <a:lstStyle/>
                    <a:p>
                      <a:pPr algn="ctr"/>
                      <a:r>
                        <a:rPr lang="pt-BR" sz="4000" dirty="0">
                          <a:latin typeface="Arial" panose="020B0604020202020204" pitchFamily="34" charset="0"/>
                          <a:cs typeface="Arial" panose="020B0604020202020204" pitchFamily="34" charset="0"/>
                        </a:rPr>
                        <a:t>2.05</a:t>
                      </a:r>
                    </a:p>
                  </a:txBody>
                  <a:tcPr/>
                </a:tc>
                <a:tc>
                  <a:txBody>
                    <a:bodyPr/>
                    <a:lstStyle/>
                    <a:p>
                      <a:pPr algn="ctr"/>
                      <a:r>
                        <a:rPr lang="pt-BR" sz="4000" dirty="0">
                          <a:latin typeface="Arial" panose="020B0604020202020204" pitchFamily="34" charset="0"/>
                          <a:cs typeface="Arial" panose="020B0604020202020204" pitchFamily="34" charset="0"/>
                        </a:rPr>
                        <a:t>2.15</a:t>
                      </a:r>
                    </a:p>
                  </a:txBody>
                  <a:tcPr/>
                </a:tc>
                <a:extLst>
                  <a:ext uri="{0D108BD9-81ED-4DB2-BD59-A6C34878D82A}">
                    <a16:rowId xmlns:a16="http://schemas.microsoft.com/office/drawing/2014/main" val="2789784484"/>
                  </a:ext>
                </a:extLst>
              </a:tr>
              <a:tr h="370840">
                <a:tc>
                  <a:txBody>
                    <a:bodyPr/>
                    <a:lstStyle/>
                    <a:p>
                      <a:pPr algn="ctr"/>
                      <a:r>
                        <a:rPr lang="pt-BR" sz="4000" dirty="0">
                          <a:latin typeface="Arial" panose="020B0604020202020204" pitchFamily="34" charset="0"/>
                          <a:cs typeface="Arial" panose="020B0604020202020204" pitchFamily="34" charset="0"/>
                        </a:rPr>
                        <a:t>03 / 03 cm</a:t>
                      </a:r>
                    </a:p>
                  </a:txBody>
                  <a:tcPr/>
                </a:tc>
                <a:tc>
                  <a:txBody>
                    <a:bodyPr/>
                    <a:lstStyle/>
                    <a:p>
                      <a:pPr algn="ctr"/>
                      <a:r>
                        <a:rPr lang="pt-BR" sz="4000" dirty="0">
                          <a:latin typeface="Arial" panose="020B0604020202020204" pitchFamily="34" charset="0"/>
                          <a:cs typeface="Arial" panose="020B0604020202020204" pitchFamily="34" charset="0"/>
                        </a:rPr>
                        <a:t>2.15</a:t>
                      </a:r>
                    </a:p>
                  </a:txBody>
                  <a:tcPr/>
                </a:tc>
                <a:tc>
                  <a:txBody>
                    <a:bodyPr/>
                    <a:lstStyle/>
                    <a:p>
                      <a:pPr algn="ctr"/>
                      <a:r>
                        <a:rPr lang="pt-BR" sz="4000" dirty="0">
                          <a:latin typeface="Arial" panose="020B0604020202020204" pitchFamily="34" charset="0"/>
                          <a:cs typeface="Arial" panose="020B0604020202020204" pitchFamily="34" charset="0"/>
                        </a:rPr>
                        <a:t>2.21</a:t>
                      </a:r>
                    </a:p>
                  </a:txBody>
                  <a:tcPr/>
                </a:tc>
                <a:extLst>
                  <a:ext uri="{0D108BD9-81ED-4DB2-BD59-A6C34878D82A}">
                    <a16:rowId xmlns:a16="http://schemas.microsoft.com/office/drawing/2014/main" val="1042734269"/>
                  </a:ext>
                </a:extLst>
              </a:tr>
              <a:tr h="370840">
                <a:tc>
                  <a:txBody>
                    <a:bodyPr/>
                    <a:lstStyle/>
                    <a:p>
                      <a:pPr algn="ctr"/>
                      <a:r>
                        <a:rPr lang="pt-BR" sz="4000" dirty="0">
                          <a:latin typeface="Arial" panose="020B0604020202020204" pitchFamily="34" charset="0"/>
                          <a:cs typeface="Arial" panose="020B0604020202020204" pitchFamily="34" charset="0"/>
                        </a:rPr>
                        <a:t>02 / 02 cm</a:t>
                      </a:r>
                    </a:p>
                  </a:txBody>
                  <a:tcPr/>
                </a:tc>
                <a:tc>
                  <a:txBody>
                    <a:bodyPr/>
                    <a:lstStyle/>
                    <a:p>
                      <a:pPr algn="ctr"/>
                      <a:r>
                        <a:rPr lang="pt-BR" sz="4000" dirty="0">
                          <a:latin typeface="Arial" panose="020B0604020202020204" pitchFamily="34" charset="0"/>
                          <a:cs typeface="Arial" panose="020B0604020202020204" pitchFamily="34" charset="0"/>
                        </a:rPr>
                        <a:t>2.21</a:t>
                      </a:r>
                    </a:p>
                  </a:txBody>
                  <a:tcPr/>
                </a:tc>
                <a:tc>
                  <a:txBody>
                    <a:bodyPr/>
                    <a:lstStyle/>
                    <a:p>
                      <a:pPr algn="ctr"/>
                      <a:r>
                        <a:rPr lang="pt-BR" sz="2800" b="0" dirty="0">
                          <a:solidFill>
                            <a:schemeClr val="tx1"/>
                          </a:solidFill>
                          <a:latin typeface="Arial" panose="020B0604020202020204" pitchFamily="34" charset="0"/>
                          <a:cs typeface="Arial" panose="020B0604020202020204" pitchFamily="34" charset="0"/>
                        </a:rPr>
                        <a:t>até restar 1 / </a:t>
                      </a:r>
                      <a:r>
                        <a:rPr lang="pt-BR" sz="2800" b="0" dirty="0" err="1">
                          <a:solidFill>
                            <a:schemeClr val="tx1"/>
                          </a:solidFill>
                          <a:latin typeface="Arial" panose="020B0604020202020204" pitchFamily="34" charset="0"/>
                          <a:cs typeface="Arial" panose="020B0604020202020204" pitchFamily="34" charset="0"/>
                        </a:rPr>
                        <a:t>until</a:t>
                      </a:r>
                      <a:r>
                        <a:rPr lang="pt-BR" sz="2800" b="0" dirty="0">
                          <a:solidFill>
                            <a:schemeClr val="tx1"/>
                          </a:solidFill>
                          <a:latin typeface="Arial" panose="020B0604020202020204" pitchFamily="34" charset="0"/>
                          <a:cs typeface="Arial" panose="020B0604020202020204" pitchFamily="34" charset="0"/>
                        </a:rPr>
                        <a:t> 1 </a:t>
                      </a:r>
                      <a:r>
                        <a:rPr lang="pt-BR" sz="2800" b="0" dirty="0" err="1">
                          <a:solidFill>
                            <a:schemeClr val="tx1"/>
                          </a:solidFill>
                          <a:latin typeface="Arial" panose="020B0604020202020204" pitchFamily="34" charset="0"/>
                          <a:cs typeface="Arial" panose="020B0604020202020204" pitchFamily="34" charset="0"/>
                        </a:rPr>
                        <a:t>remains</a:t>
                      </a:r>
                      <a:endParaRPr lang="pt-BR" sz="28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35632021"/>
                  </a:ext>
                </a:extLst>
              </a:tr>
            </a:tbl>
          </a:graphicData>
        </a:graphic>
      </p:graphicFrame>
    </p:spTree>
    <p:extLst>
      <p:ext uri="{BB962C8B-B14F-4D97-AF65-F5344CB8AC3E}">
        <p14:creationId xmlns:p14="http://schemas.microsoft.com/office/powerpoint/2010/main" val="1731003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143" t="11485" r="9827" b="11485"/>
          <a:stretch>
            <a:fillRect/>
          </a:stretch>
        </p:blipFill>
        <p:spPr>
          <a:xfrm>
            <a:off x="-20782" y="0"/>
            <a:ext cx="18288000" cy="10287000"/>
          </a:xfrm>
          <a:prstGeom prst="rect">
            <a:avLst/>
          </a:prstGeom>
        </p:spPr>
      </p:pic>
      <p:grpSp>
        <p:nvGrpSpPr>
          <p:cNvPr id="3" name="Group 3"/>
          <p:cNvGrpSpPr/>
          <p:nvPr/>
        </p:nvGrpSpPr>
        <p:grpSpPr>
          <a:xfrm>
            <a:off x="-131157" y="8844549"/>
            <a:ext cx="18550314" cy="5657850"/>
            <a:chOff x="0" y="0"/>
            <a:chExt cx="19886936" cy="6065520"/>
          </a:xfrm>
        </p:grpSpPr>
        <p:sp>
          <p:nvSpPr>
            <p:cNvPr id="4" name="Freeform 4"/>
            <p:cNvSpPr/>
            <p:nvPr/>
          </p:nvSpPr>
          <p:spPr>
            <a:xfrm>
              <a:off x="-50800" y="0"/>
              <a:ext cx="19988537" cy="6066790"/>
            </a:xfrm>
            <a:custGeom>
              <a:avLst/>
              <a:gdLst/>
              <a:ahLst/>
              <a:cxnLst/>
              <a:rect l="l" t="t" r="r" b="b"/>
              <a:pathLst>
                <a:path w="19988537" h="6066790">
                  <a:moveTo>
                    <a:pt x="1692910" y="0"/>
                  </a:moveTo>
                  <a:lnTo>
                    <a:pt x="1692910" y="6065520"/>
                  </a:lnTo>
                  <a:cubicBezTo>
                    <a:pt x="1710690" y="6066790"/>
                    <a:pt x="1728470" y="6066790"/>
                    <a:pt x="1746250" y="6066790"/>
                  </a:cubicBezTo>
                  <a:lnTo>
                    <a:pt x="18232126" y="6066790"/>
                  </a:lnTo>
                  <a:lnTo>
                    <a:pt x="18232126" y="0"/>
                  </a:lnTo>
                  <a:lnTo>
                    <a:pt x="1692910" y="0"/>
                  </a:lnTo>
                  <a:close/>
                  <a:moveTo>
                    <a:pt x="18689326" y="0"/>
                  </a:moveTo>
                  <a:lnTo>
                    <a:pt x="18232126" y="0"/>
                  </a:lnTo>
                  <a:lnTo>
                    <a:pt x="18232126" y="6065520"/>
                  </a:lnTo>
                  <a:lnTo>
                    <a:pt x="18242287" y="6065520"/>
                  </a:lnTo>
                  <a:cubicBezTo>
                    <a:pt x="18981426" y="6065520"/>
                    <a:pt x="19630396" y="5462270"/>
                    <a:pt x="19683737" y="4725670"/>
                  </a:cubicBezTo>
                  <a:lnTo>
                    <a:pt x="19933926" y="1338580"/>
                  </a:lnTo>
                  <a:cubicBezTo>
                    <a:pt x="19988537" y="603250"/>
                    <a:pt x="19428467" y="0"/>
                    <a:pt x="18689326"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FFFF"/>
            </a:solidFill>
          </p:spPr>
        </p:sp>
      </p:grpSp>
      <p:pic>
        <p:nvPicPr>
          <p:cNvPr id="5" name="Picture 5"/>
          <p:cNvPicPr>
            <a:picLocks noChangeAspect="1"/>
          </p:cNvPicPr>
          <p:nvPr/>
        </p:nvPicPr>
        <p:blipFill>
          <a:blip r:embed="rId3"/>
          <a:srcRect t="13707" b="24171"/>
          <a:stretch>
            <a:fillRect/>
          </a:stretch>
        </p:blipFill>
        <p:spPr>
          <a:xfrm>
            <a:off x="9286875" y="9345524"/>
            <a:ext cx="1624578" cy="567676"/>
          </a:xfrm>
          <a:prstGeom prst="rect">
            <a:avLst/>
          </a:prstGeom>
        </p:spPr>
      </p:pic>
      <p:pic>
        <p:nvPicPr>
          <p:cNvPr id="6" name="Picture 6"/>
          <p:cNvPicPr>
            <a:picLocks noChangeAspect="1"/>
          </p:cNvPicPr>
          <p:nvPr/>
        </p:nvPicPr>
        <p:blipFill>
          <a:blip r:embed="rId4"/>
          <a:srcRect/>
          <a:stretch>
            <a:fillRect/>
          </a:stretch>
        </p:blipFill>
        <p:spPr>
          <a:xfrm>
            <a:off x="11529512" y="9288676"/>
            <a:ext cx="1136257" cy="638370"/>
          </a:xfrm>
          <a:prstGeom prst="rect">
            <a:avLst/>
          </a:prstGeom>
        </p:spPr>
      </p:pic>
      <p:pic>
        <p:nvPicPr>
          <p:cNvPr id="7" name="Picture 7"/>
          <p:cNvPicPr>
            <a:picLocks noChangeAspect="1"/>
          </p:cNvPicPr>
          <p:nvPr/>
        </p:nvPicPr>
        <p:blipFill>
          <a:blip r:embed="rId5"/>
          <a:srcRect/>
          <a:stretch>
            <a:fillRect/>
          </a:stretch>
        </p:blipFill>
        <p:spPr>
          <a:xfrm>
            <a:off x="428613" y="105606"/>
            <a:ext cx="2445976" cy="1375861"/>
          </a:xfrm>
          <a:prstGeom prst="rect">
            <a:avLst/>
          </a:prstGeom>
        </p:spPr>
      </p:pic>
      <p:pic>
        <p:nvPicPr>
          <p:cNvPr id="8" name="Picture 8"/>
          <p:cNvPicPr>
            <a:picLocks noChangeAspect="1"/>
          </p:cNvPicPr>
          <p:nvPr/>
        </p:nvPicPr>
        <p:blipFill>
          <a:blip r:embed="rId6"/>
          <a:srcRect/>
          <a:stretch>
            <a:fillRect/>
          </a:stretch>
        </p:blipFill>
        <p:spPr>
          <a:xfrm>
            <a:off x="5874792" y="8930274"/>
            <a:ext cx="2564358" cy="1442451"/>
          </a:xfrm>
          <a:prstGeom prst="rect">
            <a:avLst/>
          </a:prstGeom>
        </p:spPr>
      </p:pic>
      <p:pic>
        <p:nvPicPr>
          <p:cNvPr id="9" name="Picture 9"/>
          <p:cNvPicPr>
            <a:picLocks noChangeAspect="1"/>
          </p:cNvPicPr>
          <p:nvPr/>
        </p:nvPicPr>
        <p:blipFill>
          <a:blip r:embed="rId7"/>
          <a:srcRect/>
          <a:stretch>
            <a:fillRect/>
          </a:stretch>
        </p:blipFill>
        <p:spPr>
          <a:xfrm>
            <a:off x="13494445" y="9244543"/>
            <a:ext cx="1439797" cy="769637"/>
          </a:xfrm>
          <a:prstGeom prst="rect">
            <a:avLst/>
          </a:prstGeom>
        </p:spPr>
      </p:pic>
      <p:pic>
        <p:nvPicPr>
          <p:cNvPr id="10" name="Picture 10"/>
          <p:cNvPicPr>
            <a:picLocks noChangeAspect="1"/>
          </p:cNvPicPr>
          <p:nvPr/>
        </p:nvPicPr>
        <p:blipFill>
          <a:blip r:embed="rId8"/>
          <a:srcRect/>
          <a:stretch>
            <a:fillRect/>
          </a:stretch>
        </p:blipFill>
        <p:spPr>
          <a:xfrm>
            <a:off x="3535799" y="9198985"/>
            <a:ext cx="1523457" cy="860753"/>
          </a:xfrm>
          <a:prstGeom prst="rect">
            <a:avLst/>
          </a:prstGeom>
        </p:spPr>
      </p:pic>
      <p:pic>
        <p:nvPicPr>
          <p:cNvPr id="11" name="Picture 11"/>
          <p:cNvPicPr>
            <a:picLocks noChangeAspect="1"/>
          </p:cNvPicPr>
          <p:nvPr/>
        </p:nvPicPr>
        <p:blipFill>
          <a:blip r:embed="rId9"/>
          <a:srcRect/>
          <a:stretch>
            <a:fillRect/>
          </a:stretch>
        </p:blipFill>
        <p:spPr>
          <a:xfrm>
            <a:off x="15614318" y="105606"/>
            <a:ext cx="2360900" cy="1328006"/>
          </a:xfrm>
          <a:prstGeom prst="rect">
            <a:avLst/>
          </a:prstGeom>
        </p:spPr>
      </p:pic>
      <p:sp>
        <p:nvSpPr>
          <p:cNvPr id="12" name="TextBox 12"/>
          <p:cNvSpPr txBox="1"/>
          <p:nvPr/>
        </p:nvSpPr>
        <p:spPr>
          <a:xfrm>
            <a:off x="1651601" y="769609"/>
            <a:ext cx="14858999" cy="2462213"/>
          </a:xfrm>
          <a:prstGeom prst="rect">
            <a:avLst/>
          </a:prstGeom>
        </p:spPr>
        <p:txBody>
          <a:bodyPr wrap="square" lIns="0" tIns="0" rIns="0" bIns="0" rtlCol="0" anchor="t">
            <a:spAutoFit/>
          </a:bodyPr>
          <a:lstStyle/>
          <a:p>
            <a:pPr algn="ctr">
              <a:spcBef>
                <a:spcPct val="0"/>
              </a:spcBef>
            </a:pPr>
            <a:r>
              <a:rPr lang="pt-BR" sz="4000" b="1" dirty="0">
                <a:solidFill>
                  <a:schemeClr val="bg1"/>
                </a:solidFill>
                <a:latin typeface="Arial" panose="020B0604020202020204" pitchFamily="34" charset="0"/>
                <a:cs typeface="Arial" panose="020B0604020202020204" pitchFamily="34" charset="0"/>
              </a:rPr>
              <a:t>Feminino / </a:t>
            </a:r>
            <a:r>
              <a:rPr lang="pt-BR" sz="4000" b="1" i="1" dirty="0" err="1">
                <a:solidFill>
                  <a:schemeClr val="bg1"/>
                </a:solidFill>
                <a:latin typeface="Arial" panose="020B0604020202020204" pitchFamily="34" charset="0"/>
                <a:cs typeface="Arial" panose="020B0604020202020204" pitchFamily="34" charset="0"/>
              </a:rPr>
              <a:t>Women</a:t>
            </a:r>
            <a:r>
              <a:rPr lang="pt-BR" sz="4000" b="1" dirty="0">
                <a:solidFill>
                  <a:schemeClr val="bg1"/>
                </a:solidFill>
                <a:latin typeface="Arial" panose="020B0604020202020204" pitchFamily="34" charset="0"/>
                <a:cs typeface="Arial" panose="020B0604020202020204" pitchFamily="34" charset="0"/>
              </a:rPr>
              <a:t>:</a:t>
            </a:r>
            <a:r>
              <a:rPr lang="pt-BR" sz="4000" b="1" dirty="0">
                <a:latin typeface="Arial" panose="020B0604020202020204" pitchFamily="34" charset="0"/>
                <a:cs typeface="Arial" panose="020B0604020202020204" pitchFamily="34" charset="0"/>
              </a:rPr>
              <a:t> </a:t>
            </a:r>
          </a:p>
          <a:p>
            <a:pPr algn="ctr">
              <a:spcBef>
                <a:spcPct val="0"/>
              </a:spcBef>
            </a:pPr>
            <a:endParaRPr lang="pt-BR" sz="4000" b="1" dirty="0">
              <a:latin typeface="Arial" panose="020B0604020202020204" pitchFamily="34" charset="0"/>
              <a:cs typeface="Arial" panose="020B0604020202020204" pitchFamily="34" charset="0"/>
            </a:endParaRPr>
          </a:p>
          <a:p>
            <a:pPr algn="ctr">
              <a:spcBef>
                <a:spcPct val="0"/>
              </a:spcBef>
            </a:pPr>
            <a:r>
              <a:rPr lang="pt-BR" sz="4000" b="1" dirty="0">
                <a:solidFill>
                  <a:schemeClr val="bg1"/>
                </a:solidFill>
                <a:latin typeface="Arial" panose="020B0604020202020204" pitchFamily="34" charset="0"/>
                <a:cs typeface="Arial" panose="020B0604020202020204" pitchFamily="34" charset="0"/>
              </a:rPr>
              <a:t>Salto em Altura / </a:t>
            </a:r>
            <a:r>
              <a:rPr lang="pt-BR" sz="4000" b="1" i="1" dirty="0">
                <a:solidFill>
                  <a:schemeClr val="bg1"/>
                </a:solidFill>
                <a:latin typeface="Arial" panose="020B0604020202020204" pitchFamily="34" charset="0"/>
                <a:cs typeface="Arial" panose="020B0604020202020204" pitchFamily="34" charset="0"/>
              </a:rPr>
              <a:t>High Jump</a:t>
            </a:r>
            <a:r>
              <a:rPr lang="pt-BR" sz="4000" b="1" dirty="0">
                <a:solidFill>
                  <a:schemeClr val="bg1"/>
                </a:solidFill>
                <a:latin typeface="Arial" panose="020B0604020202020204" pitchFamily="34" charset="0"/>
                <a:cs typeface="Arial" panose="020B0604020202020204" pitchFamily="34" charset="0"/>
              </a:rPr>
              <a:t>: </a:t>
            </a:r>
          </a:p>
          <a:p>
            <a:pPr algn="ctr">
              <a:spcBef>
                <a:spcPct val="0"/>
              </a:spcBef>
            </a:pPr>
            <a:endParaRPr lang="pt-BR" sz="4000" b="1" dirty="0">
              <a:solidFill>
                <a:schemeClr val="bg1"/>
              </a:solidFill>
              <a:latin typeface="Arial" panose="020B0604020202020204" pitchFamily="34" charset="0"/>
              <a:cs typeface="Arial" panose="020B0604020202020204" pitchFamily="34" charset="0"/>
            </a:endParaRPr>
          </a:p>
        </p:txBody>
      </p:sp>
      <p:graphicFrame>
        <p:nvGraphicFramePr>
          <p:cNvPr id="13" name="Tabela 13">
            <a:extLst>
              <a:ext uri="{FF2B5EF4-FFF2-40B4-BE49-F238E27FC236}">
                <a16:creationId xmlns:a16="http://schemas.microsoft.com/office/drawing/2014/main" id="{92882BFA-A2FA-D8EC-B700-E013E3E99B41}"/>
              </a:ext>
            </a:extLst>
          </p:cNvPr>
          <p:cNvGraphicFramePr>
            <a:graphicFrameLocks noGrp="1"/>
          </p:cNvGraphicFramePr>
          <p:nvPr>
            <p:extLst>
              <p:ext uri="{D42A27DB-BD31-4B8C-83A1-F6EECF244321}">
                <p14:modId xmlns:p14="http://schemas.microsoft.com/office/powerpoint/2010/main" val="2987377133"/>
              </p:ext>
            </p:extLst>
          </p:nvPr>
        </p:nvGraphicFramePr>
        <p:xfrm>
          <a:off x="1694814" y="3629612"/>
          <a:ext cx="15184122" cy="3749040"/>
        </p:xfrm>
        <a:graphic>
          <a:graphicData uri="http://schemas.openxmlformats.org/drawingml/2006/table">
            <a:tbl>
              <a:tblPr firstRow="1" bandRow="1">
                <a:tableStyleId>{5C22544A-7EE6-4342-B048-85BDC9FD1C3A}</a:tableStyleId>
              </a:tblPr>
              <a:tblGrid>
                <a:gridCol w="7234525">
                  <a:extLst>
                    <a:ext uri="{9D8B030D-6E8A-4147-A177-3AD203B41FA5}">
                      <a16:colId xmlns:a16="http://schemas.microsoft.com/office/drawing/2014/main" val="55090841"/>
                    </a:ext>
                  </a:extLst>
                </a:gridCol>
                <a:gridCol w="4343400">
                  <a:extLst>
                    <a:ext uri="{9D8B030D-6E8A-4147-A177-3AD203B41FA5}">
                      <a16:colId xmlns:a16="http://schemas.microsoft.com/office/drawing/2014/main" val="35701027"/>
                    </a:ext>
                  </a:extLst>
                </a:gridCol>
                <a:gridCol w="3606197">
                  <a:extLst>
                    <a:ext uri="{9D8B030D-6E8A-4147-A177-3AD203B41FA5}">
                      <a16:colId xmlns:a16="http://schemas.microsoft.com/office/drawing/2014/main" val="2686357440"/>
                    </a:ext>
                  </a:extLst>
                </a:gridCol>
              </a:tblGrid>
              <a:tr h="370840">
                <a:tc>
                  <a:txBody>
                    <a:bodyPr/>
                    <a:lstStyle/>
                    <a:p>
                      <a:pPr algn="ctr"/>
                      <a:r>
                        <a:rPr lang="pt-BR" sz="4000" dirty="0">
                          <a:latin typeface="Arial" panose="020B0604020202020204" pitchFamily="34" charset="0"/>
                          <a:cs typeface="Arial" panose="020B0604020202020204" pitchFamily="34" charset="0"/>
                        </a:rPr>
                        <a:t>Elevação / </a:t>
                      </a:r>
                      <a:r>
                        <a:rPr lang="pt-BR" sz="4000" dirty="0" err="1">
                          <a:latin typeface="Arial" panose="020B0604020202020204" pitchFamily="34" charset="0"/>
                          <a:cs typeface="Arial" panose="020B0604020202020204" pitchFamily="34" charset="0"/>
                        </a:rPr>
                        <a:t>Elevation</a:t>
                      </a:r>
                      <a:endParaRPr lang="pt-BR" sz="4000" dirty="0">
                        <a:latin typeface="Arial" panose="020B0604020202020204" pitchFamily="34" charset="0"/>
                        <a:cs typeface="Arial" panose="020B0604020202020204" pitchFamily="34" charset="0"/>
                      </a:endParaRPr>
                    </a:p>
                  </a:txBody>
                  <a:tcPr/>
                </a:tc>
                <a:tc>
                  <a:txBody>
                    <a:bodyPr/>
                    <a:lstStyle/>
                    <a:p>
                      <a:pPr algn="ctr"/>
                      <a:r>
                        <a:rPr lang="pt-BR" sz="4000" dirty="0">
                          <a:latin typeface="Arial" panose="020B0604020202020204" pitchFamily="34" charset="0"/>
                          <a:cs typeface="Arial" panose="020B0604020202020204" pitchFamily="34" charset="0"/>
                        </a:rPr>
                        <a:t>De / </a:t>
                      </a:r>
                      <a:r>
                        <a:rPr lang="pt-BR" sz="4000" dirty="0" err="1">
                          <a:latin typeface="Arial" panose="020B0604020202020204" pitchFamily="34" charset="0"/>
                          <a:cs typeface="Arial" panose="020B0604020202020204" pitchFamily="34" charset="0"/>
                        </a:rPr>
                        <a:t>From</a:t>
                      </a:r>
                      <a:endParaRPr lang="pt-BR" sz="4000" dirty="0">
                        <a:latin typeface="Arial" panose="020B0604020202020204" pitchFamily="34" charset="0"/>
                        <a:cs typeface="Arial" panose="020B0604020202020204" pitchFamily="34" charset="0"/>
                      </a:endParaRPr>
                    </a:p>
                  </a:txBody>
                  <a:tcPr/>
                </a:tc>
                <a:tc>
                  <a:txBody>
                    <a:bodyPr/>
                    <a:lstStyle/>
                    <a:p>
                      <a:pPr algn="ctr"/>
                      <a:r>
                        <a:rPr lang="pt-BR" sz="4000" dirty="0">
                          <a:latin typeface="Arial" panose="020B0604020202020204" pitchFamily="34" charset="0"/>
                          <a:cs typeface="Arial" panose="020B0604020202020204" pitchFamily="34" charset="0"/>
                        </a:rPr>
                        <a:t>Até / </a:t>
                      </a:r>
                      <a:r>
                        <a:rPr lang="pt-BR" sz="4000" dirty="0" err="1">
                          <a:latin typeface="Arial" panose="020B0604020202020204" pitchFamily="34" charset="0"/>
                          <a:cs typeface="Arial" panose="020B0604020202020204" pitchFamily="34" charset="0"/>
                        </a:rPr>
                        <a:t>Until</a:t>
                      </a:r>
                      <a:endParaRPr lang="pt-BR" sz="4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80595529"/>
                  </a:ext>
                </a:extLst>
              </a:tr>
              <a:tr h="370840">
                <a:tc>
                  <a:txBody>
                    <a:bodyPr/>
                    <a:lstStyle/>
                    <a:p>
                      <a:pPr algn="ctr"/>
                      <a:r>
                        <a:rPr lang="pt-BR" sz="4000" dirty="0">
                          <a:latin typeface="Arial" panose="020B0604020202020204" pitchFamily="34" charset="0"/>
                          <a:cs typeface="Arial" panose="020B0604020202020204" pitchFamily="34" charset="0"/>
                        </a:rPr>
                        <a:t>Start</a:t>
                      </a:r>
                    </a:p>
                  </a:txBody>
                  <a:tcPr/>
                </a:tc>
                <a:tc>
                  <a:txBody>
                    <a:bodyPr/>
                    <a:lstStyle/>
                    <a:p>
                      <a:pPr algn="ctr"/>
                      <a:r>
                        <a:rPr lang="pt-BR" sz="4000" dirty="0">
                          <a:latin typeface="Arial" panose="020B0604020202020204" pitchFamily="34" charset="0"/>
                          <a:cs typeface="Arial" panose="020B0604020202020204" pitchFamily="34" charset="0"/>
                        </a:rPr>
                        <a:t>1.70</a:t>
                      </a:r>
                    </a:p>
                  </a:txBody>
                  <a:tcPr/>
                </a:tc>
                <a:tc>
                  <a:txBody>
                    <a:bodyPr/>
                    <a:lstStyle/>
                    <a:p>
                      <a:pPr algn="ctr"/>
                      <a:r>
                        <a:rPr lang="pt-BR" sz="40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615446692"/>
                  </a:ext>
                </a:extLst>
              </a:tr>
              <a:tr h="370840">
                <a:tc>
                  <a:txBody>
                    <a:bodyPr/>
                    <a:lstStyle/>
                    <a:p>
                      <a:pPr algn="ctr"/>
                      <a:r>
                        <a:rPr lang="pt-BR" sz="4000" dirty="0">
                          <a:latin typeface="Arial" panose="020B0604020202020204" pitchFamily="34" charset="0"/>
                          <a:cs typeface="Arial" panose="020B0604020202020204" pitchFamily="34" charset="0"/>
                        </a:rPr>
                        <a:t>05 / 05 cm</a:t>
                      </a:r>
                    </a:p>
                  </a:txBody>
                  <a:tcPr/>
                </a:tc>
                <a:tc>
                  <a:txBody>
                    <a:bodyPr/>
                    <a:lstStyle/>
                    <a:p>
                      <a:pPr algn="ctr"/>
                      <a:r>
                        <a:rPr lang="pt-BR" sz="4000" dirty="0">
                          <a:latin typeface="Arial" panose="020B0604020202020204" pitchFamily="34" charset="0"/>
                          <a:cs typeface="Arial" panose="020B0604020202020204" pitchFamily="34" charset="0"/>
                        </a:rPr>
                        <a:t>1.70</a:t>
                      </a:r>
                    </a:p>
                  </a:txBody>
                  <a:tcPr/>
                </a:tc>
                <a:tc>
                  <a:txBody>
                    <a:bodyPr/>
                    <a:lstStyle/>
                    <a:p>
                      <a:pPr algn="ctr"/>
                      <a:r>
                        <a:rPr lang="pt-BR" sz="4000" dirty="0">
                          <a:latin typeface="Arial" panose="020B0604020202020204" pitchFamily="34" charset="0"/>
                          <a:cs typeface="Arial" panose="020B0604020202020204" pitchFamily="34" charset="0"/>
                        </a:rPr>
                        <a:t>1.80</a:t>
                      </a:r>
                    </a:p>
                  </a:txBody>
                  <a:tcPr/>
                </a:tc>
                <a:extLst>
                  <a:ext uri="{0D108BD9-81ED-4DB2-BD59-A6C34878D82A}">
                    <a16:rowId xmlns:a16="http://schemas.microsoft.com/office/drawing/2014/main" val="2789784484"/>
                  </a:ext>
                </a:extLst>
              </a:tr>
              <a:tr h="370840">
                <a:tc>
                  <a:txBody>
                    <a:bodyPr/>
                    <a:lstStyle/>
                    <a:p>
                      <a:pPr algn="ctr"/>
                      <a:r>
                        <a:rPr lang="pt-BR" sz="4000" dirty="0">
                          <a:latin typeface="Arial" panose="020B0604020202020204" pitchFamily="34" charset="0"/>
                          <a:cs typeface="Arial" panose="020B0604020202020204" pitchFamily="34" charset="0"/>
                        </a:rPr>
                        <a:t>03 / 03 cm</a:t>
                      </a:r>
                    </a:p>
                  </a:txBody>
                  <a:tcPr/>
                </a:tc>
                <a:tc>
                  <a:txBody>
                    <a:bodyPr/>
                    <a:lstStyle/>
                    <a:p>
                      <a:pPr algn="ctr"/>
                      <a:r>
                        <a:rPr lang="pt-BR" sz="4000" dirty="0">
                          <a:latin typeface="Arial" panose="020B0604020202020204" pitchFamily="34" charset="0"/>
                          <a:cs typeface="Arial" panose="020B0604020202020204" pitchFamily="34" charset="0"/>
                        </a:rPr>
                        <a:t>1.80</a:t>
                      </a:r>
                    </a:p>
                  </a:txBody>
                  <a:tcPr/>
                </a:tc>
                <a:tc>
                  <a:txBody>
                    <a:bodyPr/>
                    <a:lstStyle/>
                    <a:p>
                      <a:pPr algn="ctr"/>
                      <a:r>
                        <a:rPr lang="pt-BR" sz="4000" dirty="0">
                          <a:latin typeface="Arial" panose="020B0604020202020204" pitchFamily="34" charset="0"/>
                          <a:cs typeface="Arial" panose="020B0604020202020204" pitchFamily="34" charset="0"/>
                        </a:rPr>
                        <a:t>1.86</a:t>
                      </a:r>
                    </a:p>
                  </a:txBody>
                  <a:tcPr/>
                </a:tc>
                <a:extLst>
                  <a:ext uri="{0D108BD9-81ED-4DB2-BD59-A6C34878D82A}">
                    <a16:rowId xmlns:a16="http://schemas.microsoft.com/office/drawing/2014/main" val="1042734269"/>
                  </a:ext>
                </a:extLst>
              </a:tr>
              <a:tr h="370840">
                <a:tc>
                  <a:txBody>
                    <a:bodyPr/>
                    <a:lstStyle/>
                    <a:p>
                      <a:pPr algn="ctr"/>
                      <a:r>
                        <a:rPr lang="pt-BR" sz="4000" dirty="0">
                          <a:latin typeface="Arial" panose="020B0604020202020204" pitchFamily="34" charset="0"/>
                          <a:cs typeface="Arial" panose="020B0604020202020204" pitchFamily="34" charset="0"/>
                        </a:rPr>
                        <a:t>02 / 02 cm</a:t>
                      </a:r>
                    </a:p>
                  </a:txBody>
                  <a:tcPr/>
                </a:tc>
                <a:tc>
                  <a:txBody>
                    <a:bodyPr/>
                    <a:lstStyle/>
                    <a:p>
                      <a:pPr algn="ctr"/>
                      <a:r>
                        <a:rPr lang="pt-BR" sz="4000" dirty="0">
                          <a:latin typeface="Arial" panose="020B0604020202020204" pitchFamily="34" charset="0"/>
                          <a:cs typeface="Arial" panose="020B0604020202020204" pitchFamily="34" charset="0"/>
                        </a:rPr>
                        <a:t>1.86</a:t>
                      </a:r>
                    </a:p>
                  </a:txBody>
                  <a:tcPr/>
                </a:tc>
                <a:tc>
                  <a:txBody>
                    <a:bodyPr/>
                    <a:lstStyle/>
                    <a:p>
                      <a:pPr algn="ctr"/>
                      <a:r>
                        <a:rPr lang="pt-BR" sz="2800" b="0" dirty="0">
                          <a:solidFill>
                            <a:schemeClr val="tx1"/>
                          </a:solidFill>
                          <a:latin typeface="Arial" panose="020B0604020202020204" pitchFamily="34" charset="0"/>
                          <a:cs typeface="Arial" panose="020B0604020202020204" pitchFamily="34" charset="0"/>
                        </a:rPr>
                        <a:t>até restar 1 / </a:t>
                      </a:r>
                      <a:r>
                        <a:rPr lang="pt-BR" sz="2800" b="0" dirty="0" err="1">
                          <a:solidFill>
                            <a:schemeClr val="tx1"/>
                          </a:solidFill>
                          <a:latin typeface="Arial" panose="020B0604020202020204" pitchFamily="34" charset="0"/>
                          <a:cs typeface="Arial" panose="020B0604020202020204" pitchFamily="34" charset="0"/>
                        </a:rPr>
                        <a:t>until</a:t>
                      </a:r>
                      <a:r>
                        <a:rPr lang="pt-BR" sz="2800" b="0" dirty="0">
                          <a:solidFill>
                            <a:schemeClr val="tx1"/>
                          </a:solidFill>
                          <a:latin typeface="Arial" panose="020B0604020202020204" pitchFamily="34" charset="0"/>
                          <a:cs typeface="Arial" panose="020B0604020202020204" pitchFamily="34" charset="0"/>
                        </a:rPr>
                        <a:t> 1 </a:t>
                      </a:r>
                      <a:r>
                        <a:rPr lang="pt-BR" sz="2800" b="0" dirty="0" err="1">
                          <a:solidFill>
                            <a:schemeClr val="tx1"/>
                          </a:solidFill>
                          <a:latin typeface="Arial" panose="020B0604020202020204" pitchFamily="34" charset="0"/>
                          <a:cs typeface="Arial" panose="020B0604020202020204" pitchFamily="34" charset="0"/>
                        </a:rPr>
                        <a:t>remains</a:t>
                      </a:r>
                      <a:endParaRPr lang="pt-BR" sz="28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35632021"/>
                  </a:ext>
                </a:extLst>
              </a:tr>
            </a:tbl>
          </a:graphicData>
        </a:graphic>
      </p:graphicFrame>
    </p:spTree>
    <p:extLst>
      <p:ext uri="{BB962C8B-B14F-4D97-AF65-F5344CB8AC3E}">
        <p14:creationId xmlns:p14="http://schemas.microsoft.com/office/powerpoint/2010/main" val="2749564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143" t="11485" r="9827" b="11485"/>
          <a:stretch>
            <a:fillRect/>
          </a:stretch>
        </p:blipFill>
        <p:spPr>
          <a:xfrm>
            <a:off x="0" y="0"/>
            <a:ext cx="18288000" cy="10287000"/>
          </a:xfrm>
          <a:prstGeom prst="rect">
            <a:avLst/>
          </a:prstGeom>
        </p:spPr>
      </p:pic>
      <p:grpSp>
        <p:nvGrpSpPr>
          <p:cNvPr id="3" name="Group 3"/>
          <p:cNvGrpSpPr/>
          <p:nvPr/>
        </p:nvGrpSpPr>
        <p:grpSpPr>
          <a:xfrm>
            <a:off x="-131157" y="8844549"/>
            <a:ext cx="18550314" cy="5657850"/>
            <a:chOff x="0" y="0"/>
            <a:chExt cx="19886936" cy="6065520"/>
          </a:xfrm>
        </p:grpSpPr>
        <p:sp>
          <p:nvSpPr>
            <p:cNvPr id="4" name="Freeform 4"/>
            <p:cNvSpPr/>
            <p:nvPr/>
          </p:nvSpPr>
          <p:spPr>
            <a:xfrm>
              <a:off x="-50800" y="0"/>
              <a:ext cx="19988537" cy="6066790"/>
            </a:xfrm>
            <a:custGeom>
              <a:avLst/>
              <a:gdLst/>
              <a:ahLst/>
              <a:cxnLst/>
              <a:rect l="l" t="t" r="r" b="b"/>
              <a:pathLst>
                <a:path w="19988537" h="6066790">
                  <a:moveTo>
                    <a:pt x="1692910" y="0"/>
                  </a:moveTo>
                  <a:lnTo>
                    <a:pt x="1692910" y="6065520"/>
                  </a:lnTo>
                  <a:cubicBezTo>
                    <a:pt x="1710690" y="6066790"/>
                    <a:pt x="1728470" y="6066790"/>
                    <a:pt x="1746250" y="6066790"/>
                  </a:cubicBezTo>
                  <a:lnTo>
                    <a:pt x="18232126" y="6066790"/>
                  </a:lnTo>
                  <a:lnTo>
                    <a:pt x="18232126" y="0"/>
                  </a:lnTo>
                  <a:lnTo>
                    <a:pt x="1692910" y="0"/>
                  </a:lnTo>
                  <a:close/>
                  <a:moveTo>
                    <a:pt x="18689326" y="0"/>
                  </a:moveTo>
                  <a:lnTo>
                    <a:pt x="18232126" y="0"/>
                  </a:lnTo>
                  <a:lnTo>
                    <a:pt x="18232126" y="6065520"/>
                  </a:lnTo>
                  <a:lnTo>
                    <a:pt x="18242287" y="6065520"/>
                  </a:lnTo>
                  <a:cubicBezTo>
                    <a:pt x="18981426" y="6065520"/>
                    <a:pt x="19630396" y="5462270"/>
                    <a:pt x="19683737" y="4725670"/>
                  </a:cubicBezTo>
                  <a:lnTo>
                    <a:pt x="19933926" y="1338580"/>
                  </a:lnTo>
                  <a:cubicBezTo>
                    <a:pt x="19988537" y="603250"/>
                    <a:pt x="19428467" y="0"/>
                    <a:pt x="18689326"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FFFF"/>
            </a:solidFill>
          </p:spPr>
        </p:sp>
      </p:grpSp>
      <p:pic>
        <p:nvPicPr>
          <p:cNvPr id="5" name="Picture 5"/>
          <p:cNvPicPr>
            <a:picLocks noChangeAspect="1"/>
          </p:cNvPicPr>
          <p:nvPr/>
        </p:nvPicPr>
        <p:blipFill>
          <a:blip r:embed="rId3"/>
          <a:srcRect t="13707" b="24171"/>
          <a:stretch>
            <a:fillRect/>
          </a:stretch>
        </p:blipFill>
        <p:spPr>
          <a:xfrm>
            <a:off x="9286875" y="9345524"/>
            <a:ext cx="1624578" cy="567676"/>
          </a:xfrm>
          <a:prstGeom prst="rect">
            <a:avLst/>
          </a:prstGeom>
        </p:spPr>
      </p:pic>
      <p:pic>
        <p:nvPicPr>
          <p:cNvPr id="6" name="Picture 6"/>
          <p:cNvPicPr>
            <a:picLocks noChangeAspect="1"/>
          </p:cNvPicPr>
          <p:nvPr/>
        </p:nvPicPr>
        <p:blipFill>
          <a:blip r:embed="rId4"/>
          <a:srcRect/>
          <a:stretch>
            <a:fillRect/>
          </a:stretch>
        </p:blipFill>
        <p:spPr>
          <a:xfrm>
            <a:off x="11529512" y="9288676"/>
            <a:ext cx="1136257" cy="638370"/>
          </a:xfrm>
          <a:prstGeom prst="rect">
            <a:avLst/>
          </a:prstGeom>
        </p:spPr>
      </p:pic>
      <p:pic>
        <p:nvPicPr>
          <p:cNvPr id="7" name="Picture 7"/>
          <p:cNvPicPr>
            <a:picLocks noChangeAspect="1"/>
          </p:cNvPicPr>
          <p:nvPr/>
        </p:nvPicPr>
        <p:blipFill>
          <a:blip r:embed="rId5"/>
          <a:srcRect/>
          <a:stretch>
            <a:fillRect/>
          </a:stretch>
        </p:blipFill>
        <p:spPr>
          <a:xfrm>
            <a:off x="428613" y="105606"/>
            <a:ext cx="2445976" cy="1375861"/>
          </a:xfrm>
          <a:prstGeom prst="rect">
            <a:avLst/>
          </a:prstGeom>
        </p:spPr>
      </p:pic>
      <p:pic>
        <p:nvPicPr>
          <p:cNvPr id="8" name="Picture 8"/>
          <p:cNvPicPr>
            <a:picLocks noChangeAspect="1"/>
          </p:cNvPicPr>
          <p:nvPr/>
        </p:nvPicPr>
        <p:blipFill>
          <a:blip r:embed="rId6"/>
          <a:srcRect/>
          <a:stretch>
            <a:fillRect/>
          </a:stretch>
        </p:blipFill>
        <p:spPr>
          <a:xfrm>
            <a:off x="5874792" y="8930274"/>
            <a:ext cx="2564358" cy="1442451"/>
          </a:xfrm>
          <a:prstGeom prst="rect">
            <a:avLst/>
          </a:prstGeom>
        </p:spPr>
      </p:pic>
      <p:pic>
        <p:nvPicPr>
          <p:cNvPr id="9" name="Picture 9"/>
          <p:cNvPicPr>
            <a:picLocks noChangeAspect="1"/>
          </p:cNvPicPr>
          <p:nvPr/>
        </p:nvPicPr>
        <p:blipFill>
          <a:blip r:embed="rId7"/>
          <a:srcRect/>
          <a:stretch>
            <a:fillRect/>
          </a:stretch>
        </p:blipFill>
        <p:spPr>
          <a:xfrm>
            <a:off x="13494445" y="9244543"/>
            <a:ext cx="1439797" cy="769637"/>
          </a:xfrm>
          <a:prstGeom prst="rect">
            <a:avLst/>
          </a:prstGeom>
        </p:spPr>
      </p:pic>
      <p:pic>
        <p:nvPicPr>
          <p:cNvPr id="10" name="Picture 10"/>
          <p:cNvPicPr>
            <a:picLocks noChangeAspect="1"/>
          </p:cNvPicPr>
          <p:nvPr/>
        </p:nvPicPr>
        <p:blipFill>
          <a:blip r:embed="rId8"/>
          <a:srcRect/>
          <a:stretch>
            <a:fillRect/>
          </a:stretch>
        </p:blipFill>
        <p:spPr>
          <a:xfrm>
            <a:off x="3535799" y="9198985"/>
            <a:ext cx="1523457" cy="860753"/>
          </a:xfrm>
          <a:prstGeom prst="rect">
            <a:avLst/>
          </a:prstGeom>
        </p:spPr>
      </p:pic>
      <p:pic>
        <p:nvPicPr>
          <p:cNvPr id="11" name="Picture 11"/>
          <p:cNvPicPr>
            <a:picLocks noChangeAspect="1"/>
          </p:cNvPicPr>
          <p:nvPr/>
        </p:nvPicPr>
        <p:blipFill>
          <a:blip r:embed="rId9"/>
          <a:srcRect/>
          <a:stretch>
            <a:fillRect/>
          </a:stretch>
        </p:blipFill>
        <p:spPr>
          <a:xfrm>
            <a:off x="15614318" y="105606"/>
            <a:ext cx="2360900" cy="1328006"/>
          </a:xfrm>
          <a:prstGeom prst="rect">
            <a:avLst/>
          </a:prstGeom>
        </p:spPr>
      </p:pic>
      <p:sp>
        <p:nvSpPr>
          <p:cNvPr id="12" name="TextBox 12"/>
          <p:cNvSpPr txBox="1"/>
          <p:nvPr/>
        </p:nvSpPr>
        <p:spPr>
          <a:xfrm>
            <a:off x="312783" y="1059556"/>
            <a:ext cx="17546604" cy="5237331"/>
          </a:xfrm>
          <a:prstGeom prst="rect">
            <a:avLst/>
          </a:prstGeom>
        </p:spPr>
        <p:txBody>
          <a:bodyPr wrap="square" lIns="0" tIns="0" rIns="0" bIns="0" rtlCol="0" anchor="t">
            <a:spAutoFit/>
          </a:bodyPr>
          <a:lstStyle/>
          <a:p>
            <a:pPr algn="ctr">
              <a:lnSpc>
                <a:spcPts val="8159"/>
              </a:lnSpc>
              <a:spcBef>
                <a:spcPct val="0"/>
              </a:spcBef>
            </a:pPr>
            <a:r>
              <a:rPr lang="pt-BR" sz="6000" b="1" dirty="0">
                <a:solidFill>
                  <a:schemeClr val="bg1"/>
                </a:solidFill>
                <a:cs typeface="Arial" panose="020B0604020202020204" pitchFamily="34" charset="0"/>
              </a:rPr>
              <a:t>Aquecimento / </a:t>
            </a:r>
            <a:r>
              <a:rPr lang="pt-BR" sz="6000" b="1" dirty="0" err="1">
                <a:solidFill>
                  <a:schemeClr val="bg1"/>
                </a:solidFill>
                <a:cs typeface="Arial" panose="020B0604020202020204" pitchFamily="34" charset="0"/>
              </a:rPr>
              <a:t>Warm</a:t>
            </a:r>
            <a:r>
              <a:rPr lang="pt-BR" sz="6000" b="1" dirty="0">
                <a:solidFill>
                  <a:schemeClr val="bg1"/>
                </a:solidFill>
                <a:cs typeface="Arial" panose="020B0604020202020204" pitchFamily="34" charset="0"/>
              </a:rPr>
              <a:t> </a:t>
            </a:r>
            <a:r>
              <a:rPr lang="pt-BR" sz="6000" b="1" dirty="0" err="1">
                <a:solidFill>
                  <a:schemeClr val="bg1"/>
                </a:solidFill>
                <a:cs typeface="Arial" panose="020B0604020202020204" pitchFamily="34" charset="0"/>
              </a:rPr>
              <a:t>up</a:t>
            </a:r>
            <a:endParaRPr lang="pt-BR" sz="6000" b="1" dirty="0">
              <a:solidFill>
                <a:schemeClr val="bg1"/>
              </a:solidFill>
              <a:cs typeface="Arial" panose="020B0604020202020204" pitchFamily="34" charset="0"/>
            </a:endParaRPr>
          </a:p>
          <a:p>
            <a:pPr algn="ctr">
              <a:spcBef>
                <a:spcPct val="0"/>
              </a:spcBef>
            </a:pPr>
            <a:endParaRPr lang="pt-BR" sz="3200" b="1" dirty="0">
              <a:solidFill>
                <a:schemeClr val="bg1"/>
              </a:solidFill>
              <a:latin typeface="Arial" panose="020B0604020202020204" pitchFamily="34" charset="0"/>
              <a:cs typeface="Arial" panose="020B0604020202020204" pitchFamily="34" charset="0"/>
            </a:endParaRPr>
          </a:p>
          <a:p>
            <a:pPr algn="ctr">
              <a:spcBef>
                <a:spcPct val="0"/>
              </a:spcBef>
            </a:pPr>
            <a:r>
              <a:rPr lang="pt-BR" sz="4000" b="1" dirty="0">
                <a:solidFill>
                  <a:schemeClr val="bg1"/>
                </a:solidFill>
                <a:latin typeface="Arial" panose="020B0604020202020204" pitchFamily="34" charset="0"/>
                <a:cs typeface="Arial" panose="020B0604020202020204" pitchFamily="34" charset="0"/>
              </a:rPr>
              <a:t>Os atletas devem utilizar a pista indoor. A direção da competição comunica que somente terão acesso a área de aquecimento os atletas inscritos nas provas. </a:t>
            </a:r>
          </a:p>
          <a:p>
            <a:pPr algn="ctr">
              <a:spcBef>
                <a:spcPct val="0"/>
              </a:spcBef>
            </a:pPr>
            <a:endParaRPr lang="pt-BR" sz="4000" b="1" dirty="0">
              <a:solidFill>
                <a:schemeClr val="bg1"/>
              </a:solidFill>
              <a:latin typeface="Arial" panose="020B0604020202020204" pitchFamily="34" charset="0"/>
              <a:cs typeface="Arial" panose="020B0604020202020204" pitchFamily="34" charset="0"/>
            </a:endParaRPr>
          </a:p>
          <a:p>
            <a:pPr algn="ctr">
              <a:spcBef>
                <a:spcPct val="0"/>
              </a:spcBef>
            </a:pPr>
            <a:r>
              <a:rPr lang="pt-BR" sz="4000" b="1" i="1" dirty="0" err="1">
                <a:solidFill>
                  <a:schemeClr val="bg1"/>
                </a:solidFill>
                <a:latin typeface="Arial" panose="020B0604020202020204" pitchFamily="34" charset="0"/>
                <a:cs typeface="Arial" panose="020B0604020202020204" pitchFamily="34" charset="0"/>
              </a:rPr>
              <a:t>Athletes</a:t>
            </a:r>
            <a:r>
              <a:rPr lang="pt-BR" sz="4000" b="1" i="1" dirty="0">
                <a:solidFill>
                  <a:schemeClr val="bg1"/>
                </a:solidFill>
                <a:latin typeface="Arial" panose="020B0604020202020204" pitchFamily="34" charset="0"/>
                <a:cs typeface="Arial" panose="020B0604020202020204" pitchFamily="34" charset="0"/>
              </a:rPr>
              <a:t> must use </a:t>
            </a:r>
            <a:r>
              <a:rPr lang="pt-BR" sz="4000" b="1" i="1" dirty="0" err="1">
                <a:solidFill>
                  <a:schemeClr val="bg1"/>
                </a:solidFill>
                <a:latin typeface="Arial" panose="020B0604020202020204" pitchFamily="34" charset="0"/>
                <a:cs typeface="Arial" panose="020B0604020202020204" pitchFamily="34" charset="0"/>
              </a:rPr>
              <a:t>the</a:t>
            </a:r>
            <a:r>
              <a:rPr lang="pt-BR" sz="4000" b="1" i="1" dirty="0">
                <a:solidFill>
                  <a:schemeClr val="bg1"/>
                </a:solidFill>
                <a:latin typeface="Arial" panose="020B0604020202020204" pitchFamily="34" charset="0"/>
                <a:cs typeface="Arial" panose="020B0604020202020204" pitchFamily="34" charset="0"/>
              </a:rPr>
              <a:t> </a:t>
            </a:r>
            <a:r>
              <a:rPr lang="pt-BR" sz="4000" b="1" i="1" dirty="0" smtClean="0">
                <a:solidFill>
                  <a:schemeClr val="bg1"/>
                </a:solidFill>
                <a:latin typeface="Arial" panose="020B0604020202020204" pitchFamily="34" charset="0"/>
                <a:cs typeface="Arial" panose="020B0604020202020204" pitchFamily="34" charset="0"/>
              </a:rPr>
              <a:t>indoor </a:t>
            </a:r>
            <a:r>
              <a:rPr lang="pt-BR" sz="4000" b="1" i="1" dirty="0" err="1" smtClean="0">
                <a:solidFill>
                  <a:schemeClr val="bg1"/>
                </a:solidFill>
                <a:latin typeface="Arial" panose="020B0604020202020204" pitchFamily="34" charset="0"/>
                <a:cs typeface="Arial" panose="020B0604020202020204" pitchFamily="34" charset="0"/>
              </a:rPr>
              <a:t>track</a:t>
            </a:r>
            <a:r>
              <a:rPr lang="pt-BR" sz="4000" b="1" i="1" dirty="0" smtClean="0">
                <a:solidFill>
                  <a:schemeClr val="bg1"/>
                </a:solidFill>
                <a:latin typeface="Arial" panose="020B0604020202020204" pitchFamily="34" charset="0"/>
                <a:cs typeface="Arial" panose="020B0604020202020204" pitchFamily="34" charset="0"/>
              </a:rPr>
              <a:t> for </a:t>
            </a:r>
            <a:r>
              <a:rPr lang="pt-BR" sz="4000" b="1" i="1" dirty="0" err="1" smtClean="0">
                <a:solidFill>
                  <a:schemeClr val="bg1"/>
                </a:solidFill>
                <a:latin typeface="Arial" panose="020B0604020202020204" pitchFamily="34" charset="0"/>
                <a:cs typeface="Arial" panose="020B0604020202020204" pitchFamily="34" charset="0"/>
              </a:rPr>
              <a:t>warm</a:t>
            </a:r>
            <a:r>
              <a:rPr lang="pt-BR" sz="4000" b="1" i="1" dirty="0" smtClean="0">
                <a:solidFill>
                  <a:schemeClr val="bg1"/>
                </a:solidFill>
                <a:latin typeface="Arial" panose="020B0604020202020204" pitchFamily="34" charset="0"/>
                <a:cs typeface="Arial" panose="020B0604020202020204" pitchFamily="34" charset="0"/>
              </a:rPr>
              <a:t> </a:t>
            </a:r>
            <a:r>
              <a:rPr lang="pt-BR" sz="4000" b="1" i="1" dirty="0" err="1" smtClean="0">
                <a:solidFill>
                  <a:schemeClr val="bg1"/>
                </a:solidFill>
                <a:latin typeface="Arial" panose="020B0604020202020204" pitchFamily="34" charset="0"/>
                <a:cs typeface="Arial" panose="020B0604020202020204" pitchFamily="34" charset="0"/>
              </a:rPr>
              <a:t>up</a:t>
            </a:r>
            <a:r>
              <a:rPr lang="pt-BR" sz="4000" b="1" i="1" dirty="0" smtClean="0">
                <a:solidFill>
                  <a:schemeClr val="bg1"/>
                </a:solidFill>
                <a:latin typeface="Arial" panose="020B0604020202020204" pitchFamily="34" charset="0"/>
                <a:cs typeface="Arial" panose="020B0604020202020204" pitchFamily="34" charset="0"/>
              </a:rPr>
              <a:t>. </a:t>
            </a:r>
            <a:r>
              <a:rPr lang="pt-BR" sz="4000" b="1" i="1" dirty="0" err="1" smtClean="0">
                <a:solidFill>
                  <a:schemeClr val="bg1"/>
                </a:solidFill>
                <a:latin typeface="Arial" panose="020B0604020202020204" pitchFamily="34" charset="0"/>
                <a:cs typeface="Arial" panose="020B0604020202020204" pitchFamily="34" charset="0"/>
              </a:rPr>
              <a:t>Only</a:t>
            </a:r>
            <a:r>
              <a:rPr lang="pt-BR" sz="4000" b="1" i="1" dirty="0" smtClean="0">
                <a:solidFill>
                  <a:schemeClr val="bg1"/>
                </a:solidFill>
                <a:latin typeface="Arial" panose="020B0604020202020204" pitchFamily="34" charset="0"/>
                <a:cs typeface="Arial" panose="020B0604020202020204" pitchFamily="34" charset="0"/>
              </a:rPr>
              <a:t> </a:t>
            </a:r>
            <a:r>
              <a:rPr lang="pt-BR" sz="4000" b="1" i="1" dirty="0" err="1" smtClean="0">
                <a:solidFill>
                  <a:schemeClr val="bg1"/>
                </a:solidFill>
                <a:latin typeface="Arial" panose="020B0604020202020204" pitchFamily="34" charset="0"/>
                <a:cs typeface="Arial" panose="020B0604020202020204" pitchFamily="34" charset="0"/>
              </a:rPr>
              <a:t>athletes</a:t>
            </a:r>
            <a:r>
              <a:rPr lang="pt-BR" sz="4000" b="1" i="1" dirty="0" smtClean="0">
                <a:solidFill>
                  <a:schemeClr val="bg1"/>
                </a:solidFill>
                <a:latin typeface="Arial" panose="020B0604020202020204" pitchFamily="34" charset="0"/>
                <a:cs typeface="Arial" panose="020B0604020202020204" pitchFamily="34" charset="0"/>
              </a:rPr>
              <a:t> </a:t>
            </a:r>
            <a:r>
              <a:rPr lang="pt-BR" sz="4000" b="1" i="1" dirty="0" err="1" smtClean="0">
                <a:solidFill>
                  <a:schemeClr val="bg1"/>
                </a:solidFill>
                <a:latin typeface="Arial" panose="020B0604020202020204" pitchFamily="34" charset="0"/>
                <a:cs typeface="Arial" panose="020B0604020202020204" pitchFamily="34" charset="0"/>
              </a:rPr>
              <a:t>who</a:t>
            </a:r>
            <a:r>
              <a:rPr lang="pt-BR" sz="4000" b="1" i="1" dirty="0" smtClean="0">
                <a:solidFill>
                  <a:schemeClr val="bg1"/>
                </a:solidFill>
                <a:latin typeface="Arial" panose="020B0604020202020204" pitchFamily="34" charset="0"/>
                <a:cs typeface="Arial" panose="020B0604020202020204" pitchFamily="34" charset="0"/>
              </a:rPr>
              <a:t> are </a:t>
            </a:r>
            <a:r>
              <a:rPr lang="pt-BR" sz="4000" b="1" i="1" dirty="0" err="1" smtClean="0">
                <a:solidFill>
                  <a:schemeClr val="bg1"/>
                </a:solidFill>
                <a:latin typeface="Arial" panose="020B0604020202020204" pitchFamily="34" charset="0"/>
                <a:cs typeface="Arial" panose="020B0604020202020204" pitchFamily="34" charset="0"/>
              </a:rPr>
              <a:t>registered</a:t>
            </a:r>
            <a:r>
              <a:rPr lang="pt-BR" sz="4000" b="1" i="1" dirty="0" smtClean="0">
                <a:solidFill>
                  <a:schemeClr val="bg1"/>
                </a:solidFill>
                <a:latin typeface="Arial" panose="020B0604020202020204" pitchFamily="34" charset="0"/>
                <a:cs typeface="Arial" panose="020B0604020202020204" pitchFamily="34" charset="0"/>
              </a:rPr>
              <a:t> </a:t>
            </a:r>
            <a:r>
              <a:rPr lang="pt-BR" sz="4000" b="1" i="1" dirty="0">
                <a:solidFill>
                  <a:schemeClr val="bg1"/>
                </a:solidFill>
                <a:latin typeface="Arial" panose="020B0604020202020204" pitchFamily="34" charset="0"/>
                <a:cs typeface="Arial" panose="020B0604020202020204" pitchFamily="34" charset="0"/>
              </a:rPr>
              <a:t>in </a:t>
            </a:r>
            <a:r>
              <a:rPr lang="pt-BR" sz="4000" b="1" i="1" dirty="0" err="1">
                <a:solidFill>
                  <a:schemeClr val="bg1"/>
                </a:solidFill>
                <a:latin typeface="Arial" panose="020B0604020202020204" pitchFamily="34" charset="0"/>
                <a:cs typeface="Arial" panose="020B0604020202020204" pitchFamily="34" charset="0"/>
              </a:rPr>
              <a:t>the</a:t>
            </a:r>
            <a:r>
              <a:rPr lang="pt-BR" sz="4000" b="1" i="1" dirty="0">
                <a:solidFill>
                  <a:schemeClr val="bg1"/>
                </a:solidFill>
                <a:latin typeface="Arial" panose="020B0604020202020204" pitchFamily="34" charset="0"/>
                <a:cs typeface="Arial" panose="020B0604020202020204" pitchFamily="34" charset="0"/>
              </a:rPr>
              <a:t> </a:t>
            </a:r>
            <a:r>
              <a:rPr lang="pt-BR" sz="4000" b="1" i="1" dirty="0" err="1" smtClean="0">
                <a:solidFill>
                  <a:schemeClr val="bg1"/>
                </a:solidFill>
                <a:latin typeface="Arial" panose="020B0604020202020204" pitchFamily="34" charset="0"/>
                <a:cs typeface="Arial" panose="020B0604020202020204" pitchFamily="34" charset="0"/>
              </a:rPr>
              <a:t>event</a:t>
            </a:r>
            <a:r>
              <a:rPr lang="pt-BR" sz="4000" b="1" i="1" dirty="0" smtClean="0">
                <a:solidFill>
                  <a:schemeClr val="bg1"/>
                </a:solidFill>
                <a:latin typeface="Arial" panose="020B0604020202020204" pitchFamily="34" charset="0"/>
                <a:cs typeface="Arial" panose="020B0604020202020204" pitchFamily="34" charset="0"/>
              </a:rPr>
              <a:t> </a:t>
            </a:r>
            <a:r>
              <a:rPr lang="pt-BR" sz="4000" b="1" i="1" dirty="0" err="1" smtClean="0">
                <a:solidFill>
                  <a:schemeClr val="bg1"/>
                </a:solidFill>
                <a:latin typeface="Arial" panose="020B0604020202020204" pitchFamily="34" charset="0"/>
                <a:cs typeface="Arial" panose="020B0604020202020204" pitchFamily="34" charset="0"/>
              </a:rPr>
              <a:t>will</a:t>
            </a:r>
            <a:r>
              <a:rPr lang="en-US" sz="4000" b="1" i="1" dirty="0" smtClean="0">
                <a:solidFill>
                  <a:schemeClr val="bg1"/>
                </a:solidFill>
                <a:latin typeface="Arial" panose="020B0604020202020204" pitchFamily="34" charset="0"/>
                <a:cs typeface="Arial" panose="020B0604020202020204" pitchFamily="34" charset="0"/>
              </a:rPr>
              <a:t> </a:t>
            </a:r>
            <a:r>
              <a:rPr lang="pt-BR" sz="4000" b="1" i="1" dirty="0" err="1" smtClean="0">
                <a:solidFill>
                  <a:schemeClr val="bg1"/>
                </a:solidFill>
                <a:latin typeface="Arial" panose="020B0604020202020204" pitchFamily="34" charset="0"/>
                <a:cs typeface="Arial" panose="020B0604020202020204" pitchFamily="34" charset="0"/>
              </a:rPr>
              <a:t>have</a:t>
            </a:r>
            <a:r>
              <a:rPr lang="pt-BR" sz="4000" b="1" i="1" dirty="0" smtClean="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access</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to</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the</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warmup</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a</a:t>
            </a:r>
            <a:r>
              <a:rPr lang="pt-BR" sz="4000" b="1" i="1" dirty="0" err="1" smtClean="0">
                <a:solidFill>
                  <a:schemeClr val="bg1"/>
                </a:solidFill>
                <a:latin typeface="Arial" panose="020B0604020202020204" pitchFamily="34" charset="0"/>
                <a:cs typeface="Arial" panose="020B0604020202020204" pitchFamily="34" charset="0"/>
              </a:rPr>
              <a:t>rea</a:t>
            </a:r>
            <a:r>
              <a:rPr lang="pt-BR" sz="4000" b="1" i="1" dirty="0" smtClean="0">
                <a:solidFill>
                  <a:schemeClr val="bg1"/>
                </a:solidFill>
                <a:latin typeface="Arial" panose="020B0604020202020204" pitchFamily="34" charset="0"/>
                <a:cs typeface="Arial" panose="020B0604020202020204" pitchFamily="34" charset="0"/>
              </a:rPr>
              <a:t>.</a:t>
            </a:r>
            <a:endParaRPr lang="en-US" sz="40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0211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143" t="11485" r="9827" b="11485"/>
          <a:stretch>
            <a:fillRect/>
          </a:stretch>
        </p:blipFill>
        <p:spPr>
          <a:xfrm>
            <a:off x="0" y="0"/>
            <a:ext cx="18288000" cy="10287000"/>
          </a:xfrm>
          <a:prstGeom prst="rect">
            <a:avLst/>
          </a:prstGeom>
        </p:spPr>
      </p:pic>
      <p:grpSp>
        <p:nvGrpSpPr>
          <p:cNvPr id="3" name="Group 3"/>
          <p:cNvGrpSpPr/>
          <p:nvPr/>
        </p:nvGrpSpPr>
        <p:grpSpPr>
          <a:xfrm>
            <a:off x="-131157" y="8844549"/>
            <a:ext cx="18550314" cy="5657850"/>
            <a:chOff x="0" y="0"/>
            <a:chExt cx="19886936" cy="6065520"/>
          </a:xfrm>
        </p:grpSpPr>
        <p:sp>
          <p:nvSpPr>
            <p:cNvPr id="4" name="Freeform 4"/>
            <p:cNvSpPr/>
            <p:nvPr/>
          </p:nvSpPr>
          <p:spPr>
            <a:xfrm>
              <a:off x="-50800" y="0"/>
              <a:ext cx="19988537" cy="6066790"/>
            </a:xfrm>
            <a:custGeom>
              <a:avLst/>
              <a:gdLst/>
              <a:ahLst/>
              <a:cxnLst/>
              <a:rect l="l" t="t" r="r" b="b"/>
              <a:pathLst>
                <a:path w="19988537" h="6066790">
                  <a:moveTo>
                    <a:pt x="1692910" y="0"/>
                  </a:moveTo>
                  <a:lnTo>
                    <a:pt x="1692910" y="6065520"/>
                  </a:lnTo>
                  <a:cubicBezTo>
                    <a:pt x="1710690" y="6066790"/>
                    <a:pt x="1728470" y="6066790"/>
                    <a:pt x="1746250" y="6066790"/>
                  </a:cubicBezTo>
                  <a:lnTo>
                    <a:pt x="18232126" y="6066790"/>
                  </a:lnTo>
                  <a:lnTo>
                    <a:pt x="18232126" y="0"/>
                  </a:lnTo>
                  <a:lnTo>
                    <a:pt x="1692910" y="0"/>
                  </a:lnTo>
                  <a:close/>
                  <a:moveTo>
                    <a:pt x="18689326" y="0"/>
                  </a:moveTo>
                  <a:lnTo>
                    <a:pt x="18232126" y="0"/>
                  </a:lnTo>
                  <a:lnTo>
                    <a:pt x="18232126" y="6065520"/>
                  </a:lnTo>
                  <a:lnTo>
                    <a:pt x="18242287" y="6065520"/>
                  </a:lnTo>
                  <a:cubicBezTo>
                    <a:pt x="18981426" y="6065520"/>
                    <a:pt x="19630396" y="5462270"/>
                    <a:pt x="19683737" y="4725670"/>
                  </a:cubicBezTo>
                  <a:lnTo>
                    <a:pt x="19933926" y="1338580"/>
                  </a:lnTo>
                  <a:cubicBezTo>
                    <a:pt x="19988537" y="603250"/>
                    <a:pt x="19428467" y="0"/>
                    <a:pt x="18689326"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FFFF"/>
            </a:solidFill>
          </p:spPr>
        </p:sp>
      </p:grpSp>
      <p:pic>
        <p:nvPicPr>
          <p:cNvPr id="5" name="Picture 5"/>
          <p:cNvPicPr>
            <a:picLocks noChangeAspect="1"/>
          </p:cNvPicPr>
          <p:nvPr/>
        </p:nvPicPr>
        <p:blipFill>
          <a:blip r:embed="rId3"/>
          <a:srcRect t="13707" b="24171"/>
          <a:stretch>
            <a:fillRect/>
          </a:stretch>
        </p:blipFill>
        <p:spPr>
          <a:xfrm>
            <a:off x="9286875" y="9345524"/>
            <a:ext cx="1624578" cy="567676"/>
          </a:xfrm>
          <a:prstGeom prst="rect">
            <a:avLst/>
          </a:prstGeom>
        </p:spPr>
      </p:pic>
      <p:pic>
        <p:nvPicPr>
          <p:cNvPr id="6" name="Picture 6"/>
          <p:cNvPicPr>
            <a:picLocks noChangeAspect="1"/>
          </p:cNvPicPr>
          <p:nvPr/>
        </p:nvPicPr>
        <p:blipFill>
          <a:blip r:embed="rId4"/>
          <a:srcRect/>
          <a:stretch>
            <a:fillRect/>
          </a:stretch>
        </p:blipFill>
        <p:spPr>
          <a:xfrm>
            <a:off x="11529512" y="9288676"/>
            <a:ext cx="1136257" cy="638370"/>
          </a:xfrm>
          <a:prstGeom prst="rect">
            <a:avLst/>
          </a:prstGeom>
        </p:spPr>
      </p:pic>
      <p:pic>
        <p:nvPicPr>
          <p:cNvPr id="7" name="Picture 7"/>
          <p:cNvPicPr>
            <a:picLocks noChangeAspect="1"/>
          </p:cNvPicPr>
          <p:nvPr/>
        </p:nvPicPr>
        <p:blipFill>
          <a:blip r:embed="rId5"/>
          <a:srcRect/>
          <a:stretch>
            <a:fillRect/>
          </a:stretch>
        </p:blipFill>
        <p:spPr>
          <a:xfrm>
            <a:off x="428613" y="105606"/>
            <a:ext cx="2445976" cy="1375861"/>
          </a:xfrm>
          <a:prstGeom prst="rect">
            <a:avLst/>
          </a:prstGeom>
        </p:spPr>
      </p:pic>
      <p:pic>
        <p:nvPicPr>
          <p:cNvPr id="8" name="Picture 8"/>
          <p:cNvPicPr>
            <a:picLocks noChangeAspect="1"/>
          </p:cNvPicPr>
          <p:nvPr/>
        </p:nvPicPr>
        <p:blipFill>
          <a:blip r:embed="rId6"/>
          <a:srcRect/>
          <a:stretch>
            <a:fillRect/>
          </a:stretch>
        </p:blipFill>
        <p:spPr>
          <a:xfrm>
            <a:off x="5874792" y="8930274"/>
            <a:ext cx="2564358" cy="1442451"/>
          </a:xfrm>
          <a:prstGeom prst="rect">
            <a:avLst/>
          </a:prstGeom>
        </p:spPr>
      </p:pic>
      <p:pic>
        <p:nvPicPr>
          <p:cNvPr id="9" name="Picture 9"/>
          <p:cNvPicPr>
            <a:picLocks noChangeAspect="1"/>
          </p:cNvPicPr>
          <p:nvPr/>
        </p:nvPicPr>
        <p:blipFill>
          <a:blip r:embed="rId7"/>
          <a:srcRect/>
          <a:stretch>
            <a:fillRect/>
          </a:stretch>
        </p:blipFill>
        <p:spPr>
          <a:xfrm>
            <a:off x="13494445" y="9244543"/>
            <a:ext cx="1439797" cy="769637"/>
          </a:xfrm>
          <a:prstGeom prst="rect">
            <a:avLst/>
          </a:prstGeom>
        </p:spPr>
      </p:pic>
      <p:pic>
        <p:nvPicPr>
          <p:cNvPr id="10" name="Picture 10"/>
          <p:cNvPicPr>
            <a:picLocks noChangeAspect="1"/>
          </p:cNvPicPr>
          <p:nvPr/>
        </p:nvPicPr>
        <p:blipFill>
          <a:blip r:embed="rId8"/>
          <a:srcRect/>
          <a:stretch>
            <a:fillRect/>
          </a:stretch>
        </p:blipFill>
        <p:spPr>
          <a:xfrm>
            <a:off x="3535799" y="9198985"/>
            <a:ext cx="1523457" cy="860753"/>
          </a:xfrm>
          <a:prstGeom prst="rect">
            <a:avLst/>
          </a:prstGeom>
        </p:spPr>
      </p:pic>
      <p:pic>
        <p:nvPicPr>
          <p:cNvPr id="11" name="Picture 11"/>
          <p:cNvPicPr>
            <a:picLocks noChangeAspect="1"/>
          </p:cNvPicPr>
          <p:nvPr/>
        </p:nvPicPr>
        <p:blipFill>
          <a:blip r:embed="rId9"/>
          <a:srcRect/>
          <a:stretch>
            <a:fillRect/>
          </a:stretch>
        </p:blipFill>
        <p:spPr>
          <a:xfrm>
            <a:off x="15614318" y="105606"/>
            <a:ext cx="2360900" cy="1328006"/>
          </a:xfrm>
          <a:prstGeom prst="rect">
            <a:avLst/>
          </a:prstGeom>
        </p:spPr>
      </p:pic>
      <p:sp>
        <p:nvSpPr>
          <p:cNvPr id="12" name="TextBox 12"/>
          <p:cNvSpPr txBox="1"/>
          <p:nvPr/>
        </p:nvSpPr>
        <p:spPr>
          <a:xfrm>
            <a:off x="1208405" y="1587073"/>
            <a:ext cx="15620999" cy="5180905"/>
          </a:xfrm>
          <a:prstGeom prst="rect">
            <a:avLst/>
          </a:prstGeom>
        </p:spPr>
        <p:txBody>
          <a:bodyPr wrap="square" lIns="0" tIns="0" rIns="0" bIns="0" rtlCol="0" anchor="t">
            <a:spAutoFit/>
          </a:bodyPr>
          <a:lstStyle/>
          <a:p>
            <a:pPr algn="ctr">
              <a:lnSpc>
                <a:spcPts val="8159"/>
              </a:lnSpc>
              <a:spcBef>
                <a:spcPct val="0"/>
              </a:spcBef>
            </a:pPr>
            <a:r>
              <a:rPr lang="pt-BR" sz="6000" b="1" dirty="0">
                <a:solidFill>
                  <a:schemeClr val="bg1"/>
                </a:solidFill>
              </a:rPr>
              <a:t>Câmara de Chamada / </a:t>
            </a:r>
            <a:r>
              <a:rPr lang="pt-BR" sz="6000" b="1" dirty="0" err="1">
                <a:solidFill>
                  <a:schemeClr val="bg1"/>
                </a:solidFill>
              </a:rPr>
              <a:t>Call</a:t>
            </a:r>
            <a:r>
              <a:rPr lang="pt-BR" sz="6000" b="1" dirty="0">
                <a:solidFill>
                  <a:schemeClr val="bg1"/>
                </a:solidFill>
              </a:rPr>
              <a:t> Room </a:t>
            </a:r>
          </a:p>
          <a:p>
            <a:pPr algn="ctr">
              <a:lnSpc>
                <a:spcPts val="8159"/>
              </a:lnSpc>
              <a:spcBef>
                <a:spcPct val="0"/>
              </a:spcBef>
            </a:pPr>
            <a:endParaRPr lang="pt-BR" sz="6000" b="1" dirty="0">
              <a:solidFill>
                <a:schemeClr val="bg1"/>
              </a:solidFill>
            </a:endParaRPr>
          </a:p>
          <a:p>
            <a:pPr algn="ctr">
              <a:spcBef>
                <a:spcPct val="0"/>
              </a:spcBef>
            </a:pPr>
            <a:r>
              <a:rPr lang="pt-BR" sz="4000" b="1" dirty="0">
                <a:solidFill>
                  <a:schemeClr val="bg1"/>
                </a:solidFill>
              </a:rPr>
              <a:t>A Câmara de Chamada estará localizada na área de aquecimento e será aberta às 09h00. </a:t>
            </a:r>
          </a:p>
          <a:p>
            <a:pPr algn="ctr">
              <a:spcBef>
                <a:spcPct val="0"/>
              </a:spcBef>
            </a:pPr>
            <a:endParaRPr lang="pt-BR" sz="4000" b="1" dirty="0">
              <a:solidFill>
                <a:schemeClr val="bg1"/>
              </a:solidFill>
            </a:endParaRPr>
          </a:p>
          <a:p>
            <a:pPr algn="ctr">
              <a:spcBef>
                <a:spcPct val="0"/>
              </a:spcBef>
            </a:pPr>
            <a:r>
              <a:rPr lang="pt-BR" sz="4000" b="1" i="1" dirty="0">
                <a:solidFill>
                  <a:schemeClr val="bg1"/>
                </a:solidFill>
              </a:rPr>
              <a:t>The </a:t>
            </a:r>
            <a:r>
              <a:rPr lang="pt-BR" sz="4000" b="1" i="1" dirty="0" err="1">
                <a:solidFill>
                  <a:schemeClr val="bg1"/>
                </a:solidFill>
              </a:rPr>
              <a:t>Call</a:t>
            </a:r>
            <a:r>
              <a:rPr lang="pt-BR" sz="4000" b="1" i="1" dirty="0">
                <a:solidFill>
                  <a:schemeClr val="bg1"/>
                </a:solidFill>
              </a:rPr>
              <a:t> Room </a:t>
            </a:r>
            <a:r>
              <a:rPr lang="pt-BR" sz="4000" b="1" i="1" dirty="0" err="1">
                <a:solidFill>
                  <a:schemeClr val="bg1"/>
                </a:solidFill>
              </a:rPr>
              <a:t>will</a:t>
            </a:r>
            <a:r>
              <a:rPr lang="pt-BR" sz="4000" b="1" i="1" dirty="0">
                <a:solidFill>
                  <a:schemeClr val="bg1"/>
                </a:solidFill>
              </a:rPr>
              <a:t> </a:t>
            </a:r>
            <a:r>
              <a:rPr lang="pt-BR" sz="4000" b="1" i="1" dirty="0" err="1">
                <a:solidFill>
                  <a:schemeClr val="bg1"/>
                </a:solidFill>
              </a:rPr>
              <a:t>be</a:t>
            </a:r>
            <a:r>
              <a:rPr lang="pt-BR" sz="4000" b="1" i="1" dirty="0">
                <a:solidFill>
                  <a:schemeClr val="bg1"/>
                </a:solidFill>
              </a:rPr>
              <a:t> </a:t>
            </a:r>
            <a:r>
              <a:rPr lang="pt-BR" sz="4000" b="1" i="1" dirty="0" err="1">
                <a:solidFill>
                  <a:schemeClr val="bg1"/>
                </a:solidFill>
              </a:rPr>
              <a:t>located</a:t>
            </a:r>
            <a:r>
              <a:rPr lang="pt-BR" sz="4000" b="1" i="1" dirty="0">
                <a:solidFill>
                  <a:schemeClr val="bg1"/>
                </a:solidFill>
              </a:rPr>
              <a:t> in </a:t>
            </a:r>
            <a:r>
              <a:rPr lang="pt-BR" sz="4000" b="1" i="1" dirty="0" err="1">
                <a:solidFill>
                  <a:schemeClr val="bg1"/>
                </a:solidFill>
              </a:rPr>
              <a:t>the</a:t>
            </a:r>
            <a:r>
              <a:rPr lang="pt-BR" sz="4000" b="1" i="1" dirty="0">
                <a:solidFill>
                  <a:schemeClr val="bg1"/>
                </a:solidFill>
              </a:rPr>
              <a:t> </a:t>
            </a:r>
            <a:r>
              <a:rPr lang="pt-BR" sz="4000" b="1" i="1" dirty="0" err="1">
                <a:solidFill>
                  <a:schemeClr val="bg1"/>
                </a:solidFill>
              </a:rPr>
              <a:t>warm-up</a:t>
            </a:r>
            <a:r>
              <a:rPr lang="pt-BR" sz="4000" b="1" i="1" dirty="0">
                <a:solidFill>
                  <a:schemeClr val="bg1"/>
                </a:solidFill>
              </a:rPr>
              <a:t> area </a:t>
            </a:r>
            <a:r>
              <a:rPr lang="pt-BR" sz="4000" b="1" i="1" dirty="0" err="1">
                <a:solidFill>
                  <a:schemeClr val="bg1"/>
                </a:solidFill>
              </a:rPr>
              <a:t>and</a:t>
            </a:r>
            <a:r>
              <a:rPr lang="pt-BR" sz="4000" b="1" i="1" dirty="0">
                <a:solidFill>
                  <a:schemeClr val="bg1"/>
                </a:solidFill>
              </a:rPr>
              <a:t> </a:t>
            </a:r>
            <a:r>
              <a:rPr lang="pt-BR" sz="4000" b="1" i="1" dirty="0" smtClean="0">
                <a:solidFill>
                  <a:schemeClr val="bg1"/>
                </a:solidFill>
              </a:rPr>
              <a:t>it </a:t>
            </a:r>
            <a:r>
              <a:rPr lang="pt-BR" sz="4000" b="1" i="1" dirty="0" err="1" smtClean="0">
                <a:solidFill>
                  <a:schemeClr val="bg1"/>
                </a:solidFill>
              </a:rPr>
              <a:t>will</a:t>
            </a:r>
            <a:r>
              <a:rPr lang="pt-BR" sz="4000" b="1" i="1" dirty="0" smtClean="0">
                <a:solidFill>
                  <a:schemeClr val="bg1"/>
                </a:solidFill>
              </a:rPr>
              <a:t> </a:t>
            </a:r>
            <a:r>
              <a:rPr lang="pt-BR" sz="4000" b="1" i="1" dirty="0">
                <a:solidFill>
                  <a:schemeClr val="bg1"/>
                </a:solidFill>
              </a:rPr>
              <a:t>open at </a:t>
            </a:r>
            <a:r>
              <a:rPr lang="pt-BR" sz="4000" b="1" i="1" dirty="0" smtClean="0">
                <a:solidFill>
                  <a:schemeClr val="bg1"/>
                </a:solidFill>
              </a:rPr>
              <a:t>09h00.</a:t>
            </a:r>
            <a:endParaRPr lang="en-US" sz="4000" b="1" i="1" dirty="0">
              <a:solidFill>
                <a:schemeClr val="bg1"/>
              </a:solidFill>
              <a:latin typeface="Arimo Bold"/>
            </a:endParaRPr>
          </a:p>
        </p:txBody>
      </p:sp>
    </p:spTree>
    <p:extLst>
      <p:ext uri="{BB962C8B-B14F-4D97-AF65-F5344CB8AC3E}">
        <p14:creationId xmlns:p14="http://schemas.microsoft.com/office/powerpoint/2010/main" val="2728523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143" t="11485" r="9827" b="11485"/>
          <a:stretch>
            <a:fillRect/>
          </a:stretch>
        </p:blipFill>
        <p:spPr>
          <a:xfrm>
            <a:off x="0" y="0"/>
            <a:ext cx="18288000" cy="10287000"/>
          </a:xfrm>
          <a:prstGeom prst="rect">
            <a:avLst/>
          </a:prstGeom>
        </p:spPr>
      </p:pic>
      <p:grpSp>
        <p:nvGrpSpPr>
          <p:cNvPr id="3" name="Group 3"/>
          <p:cNvGrpSpPr/>
          <p:nvPr/>
        </p:nvGrpSpPr>
        <p:grpSpPr>
          <a:xfrm>
            <a:off x="-131157" y="8844549"/>
            <a:ext cx="18550314" cy="5657850"/>
            <a:chOff x="0" y="0"/>
            <a:chExt cx="19886936" cy="6065520"/>
          </a:xfrm>
        </p:grpSpPr>
        <p:sp>
          <p:nvSpPr>
            <p:cNvPr id="4" name="Freeform 4"/>
            <p:cNvSpPr/>
            <p:nvPr/>
          </p:nvSpPr>
          <p:spPr>
            <a:xfrm>
              <a:off x="-50800" y="0"/>
              <a:ext cx="19988537" cy="6066790"/>
            </a:xfrm>
            <a:custGeom>
              <a:avLst/>
              <a:gdLst/>
              <a:ahLst/>
              <a:cxnLst/>
              <a:rect l="l" t="t" r="r" b="b"/>
              <a:pathLst>
                <a:path w="19988537" h="6066790">
                  <a:moveTo>
                    <a:pt x="1692910" y="0"/>
                  </a:moveTo>
                  <a:lnTo>
                    <a:pt x="1692910" y="6065520"/>
                  </a:lnTo>
                  <a:cubicBezTo>
                    <a:pt x="1710690" y="6066790"/>
                    <a:pt x="1728470" y="6066790"/>
                    <a:pt x="1746250" y="6066790"/>
                  </a:cubicBezTo>
                  <a:lnTo>
                    <a:pt x="18232126" y="6066790"/>
                  </a:lnTo>
                  <a:lnTo>
                    <a:pt x="18232126" y="0"/>
                  </a:lnTo>
                  <a:lnTo>
                    <a:pt x="1692910" y="0"/>
                  </a:lnTo>
                  <a:close/>
                  <a:moveTo>
                    <a:pt x="18689326" y="0"/>
                  </a:moveTo>
                  <a:lnTo>
                    <a:pt x="18232126" y="0"/>
                  </a:lnTo>
                  <a:lnTo>
                    <a:pt x="18232126" y="6065520"/>
                  </a:lnTo>
                  <a:lnTo>
                    <a:pt x="18242287" y="6065520"/>
                  </a:lnTo>
                  <a:cubicBezTo>
                    <a:pt x="18981426" y="6065520"/>
                    <a:pt x="19630396" y="5462270"/>
                    <a:pt x="19683737" y="4725670"/>
                  </a:cubicBezTo>
                  <a:lnTo>
                    <a:pt x="19933926" y="1338580"/>
                  </a:lnTo>
                  <a:cubicBezTo>
                    <a:pt x="19988537" y="603250"/>
                    <a:pt x="19428467" y="0"/>
                    <a:pt x="18689326"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FFFF"/>
            </a:solidFill>
          </p:spPr>
        </p:sp>
      </p:grpSp>
      <p:pic>
        <p:nvPicPr>
          <p:cNvPr id="5" name="Picture 5"/>
          <p:cNvPicPr>
            <a:picLocks noChangeAspect="1"/>
          </p:cNvPicPr>
          <p:nvPr/>
        </p:nvPicPr>
        <p:blipFill>
          <a:blip r:embed="rId3"/>
          <a:srcRect t="13707" b="24171"/>
          <a:stretch>
            <a:fillRect/>
          </a:stretch>
        </p:blipFill>
        <p:spPr>
          <a:xfrm>
            <a:off x="9286875" y="9345524"/>
            <a:ext cx="1624578" cy="567676"/>
          </a:xfrm>
          <a:prstGeom prst="rect">
            <a:avLst/>
          </a:prstGeom>
        </p:spPr>
      </p:pic>
      <p:pic>
        <p:nvPicPr>
          <p:cNvPr id="6" name="Picture 6"/>
          <p:cNvPicPr>
            <a:picLocks noChangeAspect="1"/>
          </p:cNvPicPr>
          <p:nvPr/>
        </p:nvPicPr>
        <p:blipFill>
          <a:blip r:embed="rId4"/>
          <a:srcRect/>
          <a:stretch>
            <a:fillRect/>
          </a:stretch>
        </p:blipFill>
        <p:spPr>
          <a:xfrm>
            <a:off x="11529512" y="9288676"/>
            <a:ext cx="1136257" cy="638370"/>
          </a:xfrm>
          <a:prstGeom prst="rect">
            <a:avLst/>
          </a:prstGeom>
        </p:spPr>
      </p:pic>
      <p:pic>
        <p:nvPicPr>
          <p:cNvPr id="7" name="Picture 7"/>
          <p:cNvPicPr>
            <a:picLocks noChangeAspect="1"/>
          </p:cNvPicPr>
          <p:nvPr/>
        </p:nvPicPr>
        <p:blipFill>
          <a:blip r:embed="rId5"/>
          <a:srcRect/>
          <a:stretch>
            <a:fillRect/>
          </a:stretch>
        </p:blipFill>
        <p:spPr>
          <a:xfrm>
            <a:off x="428613" y="105606"/>
            <a:ext cx="2445976" cy="1375861"/>
          </a:xfrm>
          <a:prstGeom prst="rect">
            <a:avLst/>
          </a:prstGeom>
        </p:spPr>
      </p:pic>
      <p:pic>
        <p:nvPicPr>
          <p:cNvPr id="8" name="Picture 8"/>
          <p:cNvPicPr>
            <a:picLocks noChangeAspect="1"/>
          </p:cNvPicPr>
          <p:nvPr/>
        </p:nvPicPr>
        <p:blipFill>
          <a:blip r:embed="rId6"/>
          <a:srcRect/>
          <a:stretch>
            <a:fillRect/>
          </a:stretch>
        </p:blipFill>
        <p:spPr>
          <a:xfrm>
            <a:off x="5874792" y="8930274"/>
            <a:ext cx="2564358" cy="1442451"/>
          </a:xfrm>
          <a:prstGeom prst="rect">
            <a:avLst/>
          </a:prstGeom>
        </p:spPr>
      </p:pic>
      <p:pic>
        <p:nvPicPr>
          <p:cNvPr id="9" name="Picture 9"/>
          <p:cNvPicPr>
            <a:picLocks noChangeAspect="1"/>
          </p:cNvPicPr>
          <p:nvPr/>
        </p:nvPicPr>
        <p:blipFill>
          <a:blip r:embed="rId7"/>
          <a:srcRect/>
          <a:stretch>
            <a:fillRect/>
          </a:stretch>
        </p:blipFill>
        <p:spPr>
          <a:xfrm>
            <a:off x="13494445" y="9244543"/>
            <a:ext cx="1439797" cy="769637"/>
          </a:xfrm>
          <a:prstGeom prst="rect">
            <a:avLst/>
          </a:prstGeom>
        </p:spPr>
      </p:pic>
      <p:pic>
        <p:nvPicPr>
          <p:cNvPr id="10" name="Picture 10"/>
          <p:cNvPicPr>
            <a:picLocks noChangeAspect="1"/>
          </p:cNvPicPr>
          <p:nvPr/>
        </p:nvPicPr>
        <p:blipFill>
          <a:blip r:embed="rId8"/>
          <a:srcRect/>
          <a:stretch>
            <a:fillRect/>
          </a:stretch>
        </p:blipFill>
        <p:spPr>
          <a:xfrm>
            <a:off x="3535799" y="9198985"/>
            <a:ext cx="1523457" cy="860753"/>
          </a:xfrm>
          <a:prstGeom prst="rect">
            <a:avLst/>
          </a:prstGeom>
        </p:spPr>
      </p:pic>
      <p:pic>
        <p:nvPicPr>
          <p:cNvPr id="11" name="Picture 11"/>
          <p:cNvPicPr>
            <a:picLocks noChangeAspect="1"/>
          </p:cNvPicPr>
          <p:nvPr/>
        </p:nvPicPr>
        <p:blipFill>
          <a:blip r:embed="rId9"/>
          <a:srcRect/>
          <a:stretch>
            <a:fillRect/>
          </a:stretch>
        </p:blipFill>
        <p:spPr>
          <a:xfrm>
            <a:off x="15614318" y="105606"/>
            <a:ext cx="2360900" cy="1328006"/>
          </a:xfrm>
          <a:prstGeom prst="rect">
            <a:avLst/>
          </a:prstGeom>
        </p:spPr>
      </p:pic>
      <p:sp>
        <p:nvSpPr>
          <p:cNvPr id="12" name="TextBox 12"/>
          <p:cNvSpPr txBox="1"/>
          <p:nvPr/>
        </p:nvSpPr>
        <p:spPr>
          <a:xfrm>
            <a:off x="156391" y="1790133"/>
            <a:ext cx="17975217" cy="4924425"/>
          </a:xfrm>
          <a:prstGeom prst="rect">
            <a:avLst/>
          </a:prstGeom>
        </p:spPr>
        <p:txBody>
          <a:bodyPr wrap="square" lIns="0" tIns="0" rIns="0" bIns="0" rtlCol="0" anchor="t">
            <a:spAutoFit/>
          </a:bodyPr>
          <a:lstStyle/>
          <a:p>
            <a:pPr algn="ctr">
              <a:spcBef>
                <a:spcPct val="0"/>
              </a:spcBef>
            </a:pPr>
            <a:r>
              <a:rPr lang="pt-BR" sz="4000" b="1" dirty="0">
                <a:solidFill>
                  <a:schemeClr val="bg1"/>
                </a:solidFill>
                <a:latin typeface="Arial" panose="020B0604020202020204" pitchFamily="34" charset="0"/>
                <a:cs typeface="Arial" panose="020B0604020202020204" pitchFamily="34" charset="0"/>
              </a:rPr>
              <a:t>A confirmação será encerrada com a seguinte antecedência em relação ao horário das provas:</a:t>
            </a:r>
          </a:p>
          <a:p>
            <a:pPr algn="ctr">
              <a:spcBef>
                <a:spcPct val="0"/>
              </a:spcBef>
            </a:pPr>
            <a:r>
              <a:rPr lang="pt-BR" sz="4000" b="1" dirty="0">
                <a:solidFill>
                  <a:schemeClr val="bg1"/>
                </a:solidFill>
                <a:latin typeface="Arial" panose="020B0604020202020204" pitchFamily="34" charset="0"/>
                <a:cs typeface="Arial" panose="020B0604020202020204" pitchFamily="34" charset="0"/>
              </a:rPr>
              <a:t> Corridas : 15 (quinze) minutos antes. </a:t>
            </a:r>
          </a:p>
          <a:p>
            <a:pPr algn="ctr">
              <a:spcBef>
                <a:spcPct val="0"/>
              </a:spcBef>
            </a:pPr>
            <a:r>
              <a:rPr lang="pt-BR" sz="4000" b="1" dirty="0">
                <a:solidFill>
                  <a:schemeClr val="bg1"/>
                </a:solidFill>
                <a:latin typeface="Arial" panose="020B0604020202020204" pitchFamily="34" charset="0"/>
                <a:cs typeface="Arial" panose="020B0604020202020204" pitchFamily="34" charset="0"/>
              </a:rPr>
              <a:t>. Provas de campo: 35 (trinta e cinco) minutos antes. </a:t>
            </a:r>
          </a:p>
          <a:p>
            <a:pPr algn="ctr">
              <a:spcBef>
                <a:spcPct val="0"/>
              </a:spcBef>
            </a:pPr>
            <a:endParaRPr lang="pt-BR" sz="4000" b="1" dirty="0">
              <a:solidFill>
                <a:schemeClr val="bg1"/>
              </a:solidFill>
              <a:latin typeface="Arial" panose="020B0604020202020204" pitchFamily="34" charset="0"/>
              <a:cs typeface="Arial" panose="020B0604020202020204" pitchFamily="34" charset="0"/>
            </a:endParaRPr>
          </a:p>
          <a:p>
            <a:pPr algn="ctr">
              <a:spcBef>
                <a:spcPct val="0"/>
              </a:spcBef>
            </a:pPr>
            <a:r>
              <a:rPr lang="pt-BR" sz="4000" b="1" i="1" dirty="0" err="1">
                <a:solidFill>
                  <a:schemeClr val="bg1"/>
                </a:solidFill>
                <a:latin typeface="Arial" panose="020B0604020202020204" pitchFamily="34" charset="0"/>
                <a:cs typeface="Arial" panose="020B0604020202020204" pitchFamily="34" charset="0"/>
              </a:rPr>
              <a:t>Confirmation</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will</a:t>
            </a:r>
            <a:r>
              <a:rPr lang="pt-BR" sz="4000" b="1" i="1" dirty="0">
                <a:solidFill>
                  <a:schemeClr val="bg1"/>
                </a:solidFill>
                <a:latin typeface="Arial" panose="020B0604020202020204" pitchFamily="34" charset="0"/>
                <a:cs typeface="Arial" panose="020B0604020202020204" pitchFamily="34" charset="0"/>
              </a:rPr>
              <a:t> </a:t>
            </a:r>
            <a:r>
              <a:rPr lang="pt-BR" sz="4000" b="1" i="1" dirty="0" err="1" smtClean="0">
                <a:solidFill>
                  <a:schemeClr val="bg1"/>
                </a:solidFill>
                <a:latin typeface="Arial" panose="020B0604020202020204" pitchFamily="34" charset="0"/>
                <a:cs typeface="Arial" panose="020B0604020202020204" pitchFamily="34" charset="0"/>
              </a:rPr>
              <a:t>end</a:t>
            </a:r>
            <a:r>
              <a:rPr lang="pt-BR" sz="4000" b="1" i="1" dirty="0" smtClean="0">
                <a:solidFill>
                  <a:schemeClr val="bg1"/>
                </a:solidFill>
                <a:latin typeface="Arial" panose="020B0604020202020204" pitchFamily="34" charset="0"/>
                <a:cs typeface="Arial" panose="020B0604020202020204" pitchFamily="34" charset="0"/>
              </a:rPr>
              <a:t> as </a:t>
            </a:r>
            <a:r>
              <a:rPr lang="pt-BR" sz="4000" b="1" i="1" dirty="0" err="1" smtClean="0">
                <a:solidFill>
                  <a:schemeClr val="bg1"/>
                </a:solidFill>
                <a:latin typeface="Arial" panose="020B0604020202020204" pitchFamily="34" charset="0"/>
                <a:cs typeface="Arial" panose="020B0604020202020204" pitchFamily="34" charset="0"/>
              </a:rPr>
              <a:t>follow</a:t>
            </a:r>
            <a:r>
              <a:rPr lang="pt-BR" sz="4000" b="1" i="1" dirty="0" smtClean="0">
                <a:solidFill>
                  <a:schemeClr val="bg1"/>
                </a:solidFill>
                <a:latin typeface="Arial" panose="020B0604020202020204" pitchFamily="34" charset="0"/>
                <a:cs typeface="Arial" panose="020B0604020202020204" pitchFamily="34" charset="0"/>
              </a:rPr>
              <a:t>: </a:t>
            </a:r>
            <a:endParaRPr lang="pt-BR" sz="4000" b="1" i="1" dirty="0">
              <a:solidFill>
                <a:schemeClr val="bg1"/>
              </a:solidFill>
              <a:latin typeface="Arial" panose="020B0604020202020204" pitchFamily="34" charset="0"/>
              <a:cs typeface="Arial" panose="020B0604020202020204" pitchFamily="34" charset="0"/>
            </a:endParaRPr>
          </a:p>
          <a:p>
            <a:pPr algn="ctr">
              <a:spcBef>
                <a:spcPct val="0"/>
              </a:spcBef>
            </a:pPr>
            <a:r>
              <a:rPr lang="pt-BR" sz="4000" b="1" i="1" dirty="0" err="1">
                <a:solidFill>
                  <a:schemeClr val="bg1"/>
                </a:solidFill>
                <a:latin typeface="Arial" panose="020B0604020202020204" pitchFamily="34" charset="0"/>
                <a:cs typeface="Arial" panose="020B0604020202020204" pitchFamily="34" charset="0"/>
              </a:rPr>
              <a:t>Races</a:t>
            </a:r>
            <a:r>
              <a:rPr lang="pt-BR" sz="4000" b="1" i="1" dirty="0">
                <a:solidFill>
                  <a:schemeClr val="bg1"/>
                </a:solidFill>
                <a:latin typeface="Arial" panose="020B0604020202020204" pitchFamily="34" charset="0"/>
                <a:cs typeface="Arial" panose="020B0604020202020204" pitchFamily="34" charset="0"/>
              </a:rPr>
              <a:t>: 15 (</a:t>
            </a:r>
            <a:r>
              <a:rPr lang="pt-BR" sz="4000" b="1" i="1" dirty="0" err="1">
                <a:solidFill>
                  <a:schemeClr val="bg1"/>
                </a:solidFill>
                <a:latin typeface="Arial" panose="020B0604020202020204" pitchFamily="34" charset="0"/>
                <a:cs typeface="Arial" panose="020B0604020202020204" pitchFamily="34" charset="0"/>
              </a:rPr>
              <a:t>fifteen</a:t>
            </a:r>
            <a:r>
              <a:rPr lang="pt-BR" sz="4000" b="1" i="1" dirty="0">
                <a:solidFill>
                  <a:schemeClr val="bg1"/>
                </a:solidFill>
                <a:latin typeface="Arial" panose="020B0604020202020204" pitchFamily="34" charset="0"/>
                <a:cs typeface="Arial" panose="020B0604020202020204" pitchFamily="34" charset="0"/>
              </a:rPr>
              <a:t>) minutes </a:t>
            </a:r>
            <a:r>
              <a:rPr lang="pt-BR" sz="4000" b="1" i="1" dirty="0" err="1" smtClean="0">
                <a:solidFill>
                  <a:schemeClr val="bg1"/>
                </a:solidFill>
                <a:latin typeface="Arial" panose="020B0604020202020204" pitchFamily="34" charset="0"/>
                <a:cs typeface="Arial" panose="020B0604020202020204" pitchFamily="34" charset="0"/>
              </a:rPr>
              <a:t>before</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the</a:t>
            </a:r>
            <a:r>
              <a:rPr lang="pt-BR" sz="4000" b="1" i="1" dirty="0">
                <a:solidFill>
                  <a:schemeClr val="bg1"/>
                </a:solidFill>
                <a:latin typeface="Arial" panose="020B0604020202020204" pitchFamily="34" charset="0"/>
                <a:cs typeface="Arial" panose="020B0604020202020204" pitchFamily="34" charset="0"/>
              </a:rPr>
              <a:t> start </a:t>
            </a:r>
            <a:r>
              <a:rPr lang="pt-BR" sz="4000" b="1" i="1" dirty="0" err="1">
                <a:solidFill>
                  <a:schemeClr val="bg1"/>
                </a:solidFill>
                <a:latin typeface="Arial" panose="020B0604020202020204" pitchFamily="34" charset="0"/>
                <a:cs typeface="Arial" panose="020B0604020202020204" pitchFamily="34" charset="0"/>
              </a:rPr>
              <a:t>of</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the</a:t>
            </a:r>
            <a:r>
              <a:rPr lang="pt-BR" sz="4000" b="1" i="1" dirty="0">
                <a:solidFill>
                  <a:schemeClr val="bg1"/>
                </a:solidFill>
                <a:latin typeface="Arial" panose="020B0604020202020204" pitchFamily="34" charset="0"/>
                <a:cs typeface="Arial" panose="020B0604020202020204" pitchFamily="34" charset="0"/>
              </a:rPr>
              <a:t> oficial </a:t>
            </a:r>
            <a:r>
              <a:rPr lang="pt-BR" sz="4000" b="1" i="1" dirty="0" err="1">
                <a:solidFill>
                  <a:schemeClr val="bg1"/>
                </a:solidFill>
                <a:latin typeface="Arial" panose="020B0604020202020204" pitchFamily="34" charset="0"/>
                <a:cs typeface="Arial" panose="020B0604020202020204" pitchFamily="34" charset="0"/>
              </a:rPr>
              <a:t>event</a:t>
            </a:r>
            <a:r>
              <a:rPr lang="pt-BR" sz="4000" b="1" i="1" dirty="0" smtClean="0">
                <a:solidFill>
                  <a:schemeClr val="bg1"/>
                </a:solidFill>
                <a:latin typeface="Arial" panose="020B0604020202020204" pitchFamily="34" charset="0"/>
                <a:cs typeface="Arial" panose="020B0604020202020204" pitchFamily="34" charset="0"/>
              </a:rPr>
              <a:t>.</a:t>
            </a:r>
            <a:endParaRPr lang="pt-BR" sz="4000" b="1" i="1" dirty="0">
              <a:solidFill>
                <a:schemeClr val="bg1"/>
              </a:solidFill>
              <a:latin typeface="Arial" panose="020B0604020202020204" pitchFamily="34" charset="0"/>
              <a:cs typeface="Arial" panose="020B0604020202020204" pitchFamily="34" charset="0"/>
            </a:endParaRPr>
          </a:p>
          <a:p>
            <a:pPr algn="ctr">
              <a:spcBef>
                <a:spcPct val="0"/>
              </a:spcBef>
            </a:pPr>
            <a:r>
              <a:rPr lang="pt-BR" sz="4000" b="1" i="1" dirty="0">
                <a:solidFill>
                  <a:schemeClr val="bg1"/>
                </a:solidFill>
                <a:latin typeface="Arial" panose="020B0604020202020204" pitchFamily="34" charset="0"/>
                <a:cs typeface="Arial" panose="020B0604020202020204" pitchFamily="34" charset="0"/>
              </a:rPr>
              <a:t>. Field </a:t>
            </a:r>
            <a:r>
              <a:rPr lang="pt-BR" sz="4000" b="1" i="1" dirty="0" err="1">
                <a:solidFill>
                  <a:schemeClr val="bg1"/>
                </a:solidFill>
                <a:latin typeface="Arial" panose="020B0604020202020204" pitchFamily="34" charset="0"/>
                <a:cs typeface="Arial" panose="020B0604020202020204" pitchFamily="34" charset="0"/>
              </a:rPr>
              <a:t>events</a:t>
            </a:r>
            <a:r>
              <a:rPr lang="pt-BR" sz="4000" b="1" i="1" dirty="0">
                <a:solidFill>
                  <a:schemeClr val="bg1"/>
                </a:solidFill>
                <a:latin typeface="Arial" panose="020B0604020202020204" pitchFamily="34" charset="0"/>
                <a:cs typeface="Arial" panose="020B0604020202020204" pitchFamily="34" charset="0"/>
              </a:rPr>
              <a:t>: 35 (</a:t>
            </a:r>
            <a:r>
              <a:rPr lang="pt-BR" sz="4000" b="1" i="1" dirty="0" err="1">
                <a:solidFill>
                  <a:schemeClr val="bg1"/>
                </a:solidFill>
                <a:latin typeface="Arial" panose="020B0604020202020204" pitchFamily="34" charset="0"/>
                <a:cs typeface="Arial" panose="020B0604020202020204" pitchFamily="34" charset="0"/>
              </a:rPr>
              <a:t>thirty-five</a:t>
            </a:r>
            <a:r>
              <a:rPr lang="pt-BR" sz="4000" b="1" i="1" dirty="0">
                <a:solidFill>
                  <a:schemeClr val="bg1"/>
                </a:solidFill>
                <a:latin typeface="Arial" panose="020B0604020202020204" pitchFamily="34" charset="0"/>
                <a:cs typeface="Arial" panose="020B0604020202020204" pitchFamily="34" charset="0"/>
              </a:rPr>
              <a:t>) minutes </a:t>
            </a:r>
            <a:r>
              <a:rPr lang="pt-BR" sz="4000" b="1" i="1" dirty="0" err="1" smtClean="0">
                <a:solidFill>
                  <a:schemeClr val="bg1"/>
                </a:solidFill>
                <a:latin typeface="Arial" panose="020B0604020202020204" pitchFamily="34" charset="0"/>
                <a:cs typeface="Arial" panose="020B0604020202020204" pitchFamily="34" charset="0"/>
              </a:rPr>
              <a:t>before</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the</a:t>
            </a:r>
            <a:r>
              <a:rPr lang="pt-BR" sz="4000" b="1" i="1" dirty="0">
                <a:solidFill>
                  <a:schemeClr val="bg1"/>
                </a:solidFill>
                <a:latin typeface="Arial" panose="020B0604020202020204" pitchFamily="34" charset="0"/>
                <a:cs typeface="Arial" panose="020B0604020202020204" pitchFamily="34" charset="0"/>
              </a:rPr>
              <a:t> start </a:t>
            </a:r>
            <a:r>
              <a:rPr lang="pt-BR" sz="4000" b="1" i="1" dirty="0" err="1">
                <a:solidFill>
                  <a:schemeClr val="bg1"/>
                </a:solidFill>
                <a:latin typeface="Arial" panose="020B0604020202020204" pitchFamily="34" charset="0"/>
                <a:cs typeface="Arial" panose="020B0604020202020204" pitchFamily="34" charset="0"/>
              </a:rPr>
              <a:t>of</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the</a:t>
            </a:r>
            <a:r>
              <a:rPr lang="pt-BR" sz="4000" b="1" i="1" dirty="0">
                <a:solidFill>
                  <a:schemeClr val="bg1"/>
                </a:solidFill>
                <a:latin typeface="Arial" panose="020B0604020202020204" pitchFamily="34" charset="0"/>
                <a:cs typeface="Arial" panose="020B0604020202020204" pitchFamily="34" charset="0"/>
              </a:rPr>
              <a:t> oficial </a:t>
            </a:r>
            <a:r>
              <a:rPr lang="pt-BR" sz="4000" b="1" i="1" dirty="0" err="1">
                <a:solidFill>
                  <a:schemeClr val="bg1"/>
                </a:solidFill>
                <a:latin typeface="Arial" panose="020B0604020202020204" pitchFamily="34" charset="0"/>
                <a:cs typeface="Arial" panose="020B0604020202020204" pitchFamily="34" charset="0"/>
              </a:rPr>
              <a:t>event</a:t>
            </a:r>
            <a:r>
              <a:rPr lang="pt-BR" sz="4000" b="1" i="1" dirty="0" smtClean="0">
                <a:solidFill>
                  <a:schemeClr val="bg1"/>
                </a:solidFill>
                <a:latin typeface="Arial" panose="020B0604020202020204" pitchFamily="34" charset="0"/>
                <a:cs typeface="Arial" panose="020B0604020202020204" pitchFamily="34" charset="0"/>
              </a:rPr>
              <a:t>.</a:t>
            </a:r>
            <a:endParaRPr lang="en-US" sz="40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8634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143" t="11485" r="9827" b="11485"/>
          <a:stretch>
            <a:fillRect/>
          </a:stretch>
        </p:blipFill>
        <p:spPr>
          <a:xfrm>
            <a:off x="0" y="0"/>
            <a:ext cx="18288000" cy="10287000"/>
          </a:xfrm>
          <a:prstGeom prst="rect">
            <a:avLst/>
          </a:prstGeom>
        </p:spPr>
      </p:pic>
      <p:grpSp>
        <p:nvGrpSpPr>
          <p:cNvPr id="3" name="Group 3"/>
          <p:cNvGrpSpPr/>
          <p:nvPr/>
        </p:nvGrpSpPr>
        <p:grpSpPr>
          <a:xfrm>
            <a:off x="-131157" y="8844549"/>
            <a:ext cx="18550314" cy="5657850"/>
            <a:chOff x="0" y="0"/>
            <a:chExt cx="19886936" cy="6065520"/>
          </a:xfrm>
        </p:grpSpPr>
        <p:sp>
          <p:nvSpPr>
            <p:cNvPr id="4" name="Freeform 4"/>
            <p:cNvSpPr/>
            <p:nvPr/>
          </p:nvSpPr>
          <p:spPr>
            <a:xfrm>
              <a:off x="-50800" y="0"/>
              <a:ext cx="19988537" cy="6066790"/>
            </a:xfrm>
            <a:custGeom>
              <a:avLst/>
              <a:gdLst/>
              <a:ahLst/>
              <a:cxnLst/>
              <a:rect l="l" t="t" r="r" b="b"/>
              <a:pathLst>
                <a:path w="19988537" h="6066790">
                  <a:moveTo>
                    <a:pt x="1692910" y="0"/>
                  </a:moveTo>
                  <a:lnTo>
                    <a:pt x="1692910" y="6065520"/>
                  </a:lnTo>
                  <a:cubicBezTo>
                    <a:pt x="1710690" y="6066790"/>
                    <a:pt x="1728470" y="6066790"/>
                    <a:pt x="1746250" y="6066790"/>
                  </a:cubicBezTo>
                  <a:lnTo>
                    <a:pt x="18232126" y="6066790"/>
                  </a:lnTo>
                  <a:lnTo>
                    <a:pt x="18232126" y="0"/>
                  </a:lnTo>
                  <a:lnTo>
                    <a:pt x="1692910" y="0"/>
                  </a:lnTo>
                  <a:close/>
                  <a:moveTo>
                    <a:pt x="18689326" y="0"/>
                  </a:moveTo>
                  <a:lnTo>
                    <a:pt x="18232126" y="0"/>
                  </a:lnTo>
                  <a:lnTo>
                    <a:pt x="18232126" y="6065520"/>
                  </a:lnTo>
                  <a:lnTo>
                    <a:pt x="18242287" y="6065520"/>
                  </a:lnTo>
                  <a:cubicBezTo>
                    <a:pt x="18981426" y="6065520"/>
                    <a:pt x="19630396" y="5462270"/>
                    <a:pt x="19683737" y="4725670"/>
                  </a:cubicBezTo>
                  <a:lnTo>
                    <a:pt x="19933926" y="1338580"/>
                  </a:lnTo>
                  <a:cubicBezTo>
                    <a:pt x="19988537" y="603250"/>
                    <a:pt x="19428467" y="0"/>
                    <a:pt x="18689326"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FFFF"/>
            </a:solidFill>
          </p:spPr>
        </p:sp>
      </p:grpSp>
      <p:pic>
        <p:nvPicPr>
          <p:cNvPr id="5" name="Picture 5"/>
          <p:cNvPicPr>
            <a:picLocks noChangeAspect="1"/>
          </p:cNvPicPr>
          <p:nvPr/>
        </p:nvPicPr>
        <p:blipFill>
          <a:blip r:embed="rId3"/>
          <a:srcRect t="13707" b="24171"/>
          <a:stretch>
            <a:fillRect/>
          </a:stretch>
        </p:blipFill>
        <p:spPr>
          <a:xfrm>
            <a:off x="9286875" y="9345524"/>
            <a:ext cx="1624578" cy="567676"/>
          </a:xfrm>
          <a:prstGeom prst="rect">
            <a:avLst/>
          </a:prstGeom>
        </p:spPr>
      </p:pic>
      <p:pic>
        <p:nvPicPr>
          <p:cNvPr id="6" name="Picture 6"/>
          <p:cNvPicPr>
            <a:picLocks noChangeAspect="1"/>
          </p:cNvPicPr>
          <p:nvPr/>
        </p:nvPicPr>
        <p:blipFill>
          <a:blip r:embed="rId4"/>
          <a:srcRect/>
          <a:stretch>
            <a:fillRect/>
          </a:stretch>
        </p:blipFill>
        <p:spPr>
          <a:xfrm>
            <a:off x="11529512" y="9288676"/>
            <a:ext cx="1136257" cy="638370"/>
          </a:xfrm>
          <a:prstGeom prst="rect">
            <a:avLst/>
          </a:prstGeom>
        </p:spPr>
      </p:pic>
      <p:pic>
        <p:nvPicPr>
          <p:cNvPr id="7" name="Picture 7"/>
          <p:cNvPicPr>
            <a:picLocks noChangeAspect="1"/>
          </p:cNvPicPr>
          <p:nvPr/>
        </p:nvPicPr>
        <p:blipFill>
          <a:blip r:embed="rId5"/>
          <a:srcRect/>
          <a:stretch>
            <a:fillRect/>
          </a:stretch>
        </p:blipFill>
        <p:spPr>
          <a:xfrm>
            <a:off x="428613" y="105606"/>
            <a:ext cx="2445976" cy="1375861"/>
          </a:xfrm>
          <a:prstGeom prst="rect">
            <a:avLst/>
          </a:prstGeom>
        </p:spPr>
      </p:pic>
      <p:pic>
        <p:nvPicPr>
          <p:cNvPr id="8" name="Picture 8"/>
          <p:cNvPicPr>
            <a:picLocks noChangeAspect="1"/>
          </p:cNvPicPr>
          <p:nvPr/>
        </p:nvPicPr>
        <p:blipFill>
          <a:blip r:embed="rId6"/>
          <a:srcRect/>
          <a:stretch>
            <a:fillRect/>
          </a:stretch>
        </p:blipFill>
        <p:spPr>
          <a:xfrm>
            <a:off x="5874792" y="8930274"/>
            <a:ext cx="2564358" cy="1442451"/>
          </a:xfrm>
          <a:prstGeom prst="rect">
            <a:avLst/>
          </a:prstGeom>
        </p:spPr>
      </p:pic>
      <p:pic>
        <p:nvPicPr>
          <p:cNvPr id="9" name="Picture 9"/>
          <p:cNvPicPr>
            <a:picLocks noChangeAspect="1"/>
          </p:cNvPicPr>
          <p:nvPr/>
        </p:nvPicPr>
        <p:blipFill>
          <a:blip r:embed="rId7"/>
          <a:srcRect/>
          <a:stretch>
            <a:fillRect/>
          </a:stretch>
        </p:blipFill>
        <p:spPr>
          <a:xfrm>
            <a:off x="13494445" y="9244543"/>
            <a:ext cx="1439797" cy="769637"/>
          </a:xfrm>
          <a:prstGeom prst="rect">
            <a:avLst/>
          </a:prstGeom>
        </p:spPr>
      </p:pic>
      <p:pic>
        <p:nvPicPr>
          <p:cNvPr id="10" name="Picture 10"/>
          <p:cNvPicPr>
            <a:picLocks noChangeAspect="1"/>
          </p:cNvPicPr>
          <p:nvPr/>
        </p:nvPicPr>
        <p:blipFill>
          <a:blip r:embed="rId8"/>
          <a:srcRect/>
          <a:stretch>
            <a:fillRect/>
          </a:stretch>
        </p:blipFill>
        <p:spPr>
          <a:xfrm>
            <a:off x="3535799" y="9198985"/>
            <a:ext cx="1523457" cy="860753"/>
          </a:xfrm>
          <a:prstGeom prst="rect">
            <a:avLst/>
          </a:prstGeom>
        </p:spPr>
      </p:pic>
      <p:pic>
        <p:nvPicPr>
          <p:cNvPr id="11" name="Picture 11"/>
          <p:cNvPicPr>
            <a:picLocks noChangeAspect="1"/>
          </p:cNvPicPr>
          <p:nvPr/>
        </p:nvPicPr>
        <p:blipFill>
          <a:blip r:embed="rId9"/>
          <a:srcRect/>
          <a:stretch>
            <a:fillRect/>
          </a:stretch>
        </p:blipFill>
        <p:spPr>
          <a:xfrm>
            <a:off x="15614318" y="105606"/>
            <a:ext cx="2360900" cy="1328006"/>
          </a:xfrm>
          <a:prstGeom prst="rect">
            <a:avLst/>
          </a:prstGeom>
        </p:spPr>
      </p:pic>
      <p:sp>
        <p:nvSpPr>
          <p:cNvPr id="12" name="TextBox 12"/>
          <p:cNvSpPr txBox="1"/>
          <p:nvPr/>
        </p:nvSpPr>
        <p:spPr>
          <a:xfrm>
            <a:off x="754019" y="1016377"/>
            <a:ext cx="17221199" cy="7822654"/>
          </a:xfrm>
          <a:prstGeom prst="rect">
            <a:avLst/>
          </a:prstGeom>
        </p:spPr>
        <p:txBody>
          <a:bodyPr wrap="square" lIns="0" tIns="0" rIns="0" bIns="0" rtlCol="0" anchor="t">
            <a:spAutoFit/>
          </a:bodyPr>
          <a:lstStyle/>
          <a:p>
            <a:pPr algn="ctr">
              <a:lnSpc>
                <a:spcPts val="8159"/>
              </a:lnSpc>
              <a:spcBef>
                <a:spcPct val="0"/>
              </a:spcBef>
            </a:pPr>
            <a:r>
              <a:rPr lang="pt-BR" sz="4400" b="1" dirty="0">
                <a:solidFill>
                  <a:schemeClr val="bg1"/>
                </a:solidFill>
                <a:latin typeface="Arial" panose="020B0604020202020204" pitchFamily="34" charset="0"/>
                <a:cs typeface="Arial" panose="020B0604020202020204" pitchFamily="34" charset="0"/>
              </a:rPr>
              <a:t>Entrada dos Atletas na Pista/ </a:t>
            </a:r>
            <a:r>
              <a:rPr lang="en-US" sz="4400" b="1" i="1" dirty="0">
                <a:solidFill>
                  <a:schemeClr val="bg1"/>
                </a:solidFill>
                <a:latin typeface="Arial" panose="020B0604020202020204" pitchFamily="34" charset="0"/>
                <a:cs typeface="Arial" panose="020B0604020202020204" pitchFamily="34" charset="0"/>
              </a:rPr>
              <a:t>Entrance of Athletes to the Track</a:t>
            </a:r>
            <a:r>
              <a:rPr lang="en-US" sz="4400" b="1" dirty="0">
                <a:solidFill>
                  <a:schemeClr val="bg1"/>
                </a:solidFill>
                <a:latin typeface="Arial" panose="020B0604020202020204" pitchFamily="34" charset="0"/>
                <a:cs typeface="Arial" panose="020B0604020202020204" pitchFamily="34" charset="0"/>
              </a:rPr>
              <a:t>:</a:t>
            </a:r>
          </a:p>
          <a:p>
            <a:pPr algn="ctr">
              <a:spcBef>
                <a:spcPct val="0"/>
              </a:spcBef>
            </a:pPr>
            <a:endParaRPr lang="pt-BR" sz="4000" b="1" dirty="0">
              <a:solidFill>
                <a:schemeClr val="bg1"/>
              </a:solidFill>
              <a:latin typeface="Arial" panose="020B0604020202020204" pitchFamily="34" charset="0"/>
              <a:cs typeface="Arial" panose="020B0604020202020204" pitchFamily="34" charset="0"/>
            </a:endParaRPr>
          </a:p>
          <a:p>
            <a:pPr algn="ctr">
              <a:spcBef>
                <a:spcPct val="0"/>
              </a:spcBef>
            </a:pPr>
            <a:r>
              <a:rPr lang="pt-BR" sz="4000" b="1" dirty="0">
                <a:solidFill>
                  <a:schemeClr val="bg1"/>
                </a:solidFill>
                <a:latin typeface="Arial" panose="020B0604020202020204" pitchFamily="34" charset="0"/>
                <a:cs typeface="Arial" panose="020B0604020202020204" pitchFamily="34" charset="0"/>
              </a:rPr>
              <a:t>Os atletas adentrarão a pista a partir da Câmara de Chamada, com a seguinte antecedência dos horários das provas:</a:t>
            </a:r>
          </a:p>
          <a:p>
            <a:pPr algn="ctr">
              <a:spcBef>
                <a:spcPct val="0"/>
              </a:spcBef>
            </a:pPr>
            <a:r>
              <a:rPr lang="pt-BR" sz="4000" b="1" dirty="0">
                <a:solidFill>
                  <a:schemeClr val="bg1"/>
                </a:solidFill>
                <a:latin typeface="Arial" panose="020B0604020202020204" pitchFamily="34" charset="0"/>
                <a:cs typeface="Arial" panose="020B0604020202020204" pitchFamily="34" charset="0"/>
              </a:rPr>
              <a:t>Corridas : 10 (dez) minutos antes</a:t>
            </a:r>
          </a:p>
          <a:p>
            <a:pPr algn="ctr">
              <a:spcBef>
                <a:spcPct val="0"/>
              </a:spcBef>
            </a:pPr>
            <a:r>
              <a:rPr lang="pt-BR" sz="4000" b="1" dirty="0">
                <a:solidFill>
                  <a:schemeClr val="bg1"/>
                </a:solidFill>
                <a:latin typeface="Arial" panose="020B0604020202020204" pitchFamily="34" charset="0"/>
                <a:cs typeface="Arial" panose="020B0604020202020204" pitchFamily="34" charset="0"/>
              </a:rPr>
              <a:t>Provas de campo: 30 (trinta) minutos antes</a:t>
            </a:r>
          </a:p>
          <a:p>
            <a:pPr algn="ctr">
              <a:spcBef>
                <a:spcPct val="0"/>
              </a:spcBef>
            </a:pPr>
            <a:endParaRPr lang="pt-BR" sz="4000" b="1" dirty="0">
              <a:solidFill>
                <a:schemeClr val="bg1"/>
              </a:solidFill>
              <a:latin typeface="Arial" panose="020B0604020202020204" pitchFamily="34" charset="0"/>
              <a:cs typeface="Arial" panose="020B0604020202020204" pitchFamily="34" charset="0"/>
            </a:endParaRPr>
          </a:p>
          <a:p>
            <a:pPr algn="ctr">
              <a:spcBef>
                <a:spcPct val="0"/>
              </a:spcBef>
            </a:pPr>
            <a:r>
              <a:rPr lang="pt-BR" sz="4000" b="1" i="1" dirty="0" err="1">
                <a:solidFill>
                  <a:schemeClr val="bg1"/>
                </a:solidFill>
                <a:latin typeface="Arial" panose="020B0604020202020204" pitchFamily="34" charset="0"/>
                <a:cs typeface="Arial" panose="020B0604020202020204" pitchFamily="34" charset="0"/>
              </a:rPr>
              <a:t>Athletes</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will</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enter</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the</a:t>
            </a:r>
            <a:r>
              <a:rPr lang="pt-BR" sz="4000" b="1" i="1" dirty="0">
                <a:solidFill>
                  <a:schemeClr val="bg1"/>
                </a:solidFill>
                <a:latin typeface="Arial" panose="020B0604020202020204" pitchFamily="34" charset="0"/>
                <a:cs typeface="Arial" panose="020B0604020202020204" pitchFamily="34" charset="0"/>
              </a:rPr>
              <a:t> </a:t>
            </a:r>
            <a:r>
              <a:rPr lang="pt-BR" sz="4000" b="1" i="1" dirty="0" err="1" smtClean="0">
                <a:solidFill>
                  <a:schemeClr val="bg1"/>
                </a:solidFill>
                <a:latin typeface="Arial" panose="020B0604020202020204" pitchFamily="34" charset="0"/>
                <a:cs typeface="Arial" panose="020B0604020202020204" pitchFamily="34" charset="0"/>
              </a:rPr>
              <a:t>track</a:t>
            </a:r>
            <a:r>
              <a:rPr lang="pt-BR" sz="4000" b="1" i="1" dirty="0" smtClean="0">
                <a:solidFill>
                  <a:schemeClr val="bg1"/>
                </a:solidFill>
                <a:latin typeface="Arial" panose="020B0604020202020204" pitchFamily="34" charset="0"/>
                <a:cs typeface="Arial" panose="020B0604020202020204" pitchFamily="34" charset="0"/>
              </a:rPr>
              <a:t> for </a:t>
            </a:r>
            <a:r>
              <a:rPr lang="pt-BR" sz="4000" b="1" i="1" dirty="0" err="1" smtClean="0">
                <a:solidFill>
                  <a:schemeClr val="bg1"/>
                </a:solidFill>
                <a:latin typeface="Arial" panose="020B0604020202020204" pitchFamily="34" charset="0"/>
                <a:cs typeface="Arial" panose="020B0604020202020204" pitchFamily="34" charset="0"/>
              </a:rPr>
              <a:t>competition</a:t>
            </a:r>
            <a:r>
              <a:rPr lang="pt-BR" sz="4000" b="1" i="1" dirty="0" smtClean="0">
                <a:solidFill>
                  <a:schemeClr val="bg1"/>
                </a:solidFill>
                <a:latin typeface="Arial" panose="020B0604020202020204" pitchFamily="34" charset="0"/>
                <a:cs typeface="Arial" panose="020B0604020202020204" pitchFamily="34" charset="0"/>
              </a:rPr>
              <a:t> </a:t>
            </a:r>
            <a:r>
              <a:rPr lang="pt-BR" sz="4000" b="1" i="1" dirty="0" err="1" smtClean="0">
                <a:solidFill>
                  <a:schemeClr val="bg1"/>
                </a:solidFill>
                <a:latin typeface="Arial" panose="020B0604020202020204" pitchFamily="34" charset="0"/>
                <a:cs typeface="Arial" panose="020B0604020202020204" pitchFamily="34" charset="0"/>
              </a:rPr>
              <a:t>through</a:t>
            </a:r>
            <a:r>
              <a:rPr lang="pt-BR" sz="4000" b="1" i="1" dirty="0" smtClean="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the</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Call</a:t>
            </a:r>
            <a:r>
              <a:rPr lang="pt-BR" sz="4000" b="1" i="1" dirty="0">
                <a:solidFill>
                  <a:schemeClr val="bg1"/>
                </a:solidFill>
                <a:latin typeface="Arial" panose="020B0604020202020204" pitchFamily="34" charset="0"/>
                <a:cs typeface="Arial" panose="020B0604020202020204" pitchFamily="34" charset="0"/>
              </a:rPr>
              <a:t> </a:t>
            </a:r>
            <a:r>
              <a:rPr lang="pt-BR" sz="4000" b="1" i="1" dirty="0" err="1" smtClean="0">
                <a:solidFill>
                  <a:schemeClr val="bg1"/>
                </a:solidFill>
                <a:latin typeface="Arial" panose="020B0604020202020204" pitchFamily="34" charset="0"/>
                <a:cs typeface="Arial" panose="020B0604020202020204" pitchFamily="34" charset="0"/>
              </a:rPr>
              <a:t>Room</a:t>
            </a:r>
            <a:r>
              <a:rPr lang="pt-BR" sz="4000" b="1" i="1" dirty="0" smtClean="0">
                <a:solidFill>
                  <a:schemeClr val="bg1"/>
                </a:solidFill>
                <a:latin typeface="Arial" panose="020B0604020202020204" pitchFamily="34" charset="0"/>
                <a:cs typeface="Arial" panose="020B0604020202020204" pitchFamily="34" charset="0"/>
              </a:rPr>
              <a:t> in </a:t>
            </a:r>
            <a:r>
              <a:rPr lang="pt-BR" sz="4000" b="1" i="1" dirty="0" err="1" smtClean="0">
                <a:solidFill>
                  <a:schemeClr val="bg1"/>
                </a:solidFill>
                <a:latin typeface="Arial" panose="020B0604020202020204" pitchFamily="34" charset="0"/>
                <a:cs typeface="Arial" panose="020B0604020202020204" pitchFamily="34" charset="0"/>
              </a:rPr>
              <a:t>the</a:t>
            </a:r>
            <a:r>
              <a:rPr lang="pt-BR" sz="4000" b="1" i="1" dirty="0" smtClean="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following</a:t>
            </a:r>
            <a:r>
              <a:rPr lang="pt-BR" sz="4000" b="1" i="1" dirty="0">
                <a:solidFill>
                  <a:schemeClr val="bg1"/>
                </a:solidFill>
                <a:latin typeface="Arial" panose="020B0604020202020204" pitchFamily="34" charset="0"/>
                <a:cs typeface="Arial" panose="020B0604020202020204" pitchFamily="34" charset="0"/>
              </a:rPr>
              <a:t> </a:t>
            </a:r>
            <a:r>
              <a:rPr lang="pt-BR" sz="4000" b="1" i="1" dirty="0" smtClean="0">
                <a:solidFill>
                  <a:schemeClr val="bg1"/>
                </a:solidFill>
                <a:latin typeface="Arial" panose="020B0604020202020204" pitchFamily="34" charset="0"/>
                <a:cs typeface="Arial" panose="020B0604020202020204" pitchFamily="34" charset="0"/>
              </a:rPr>
              <a:t>times: </a:t>
            </a:r>
            <a:endParaRPr lang="pt-BR" sz="4000" b="1" i="1" dirty="0">
              <a:solidFill>
                <a:schemeClr val="bg1"/>
              </a:solidFill>
              <a:latin typeface="Arial" panose="020B0604020202020204" pitchFamily="34" charset="0"/>
              <a:cs typeface="Arial" panose="020B0604020202020204" pitchFamily="34" charset="0"/>
            </a:endParaRPr>
          </a:p>
          <a:p>
            <a:pPr algn="ctr">
              <a:spcBef>
                <a:spcPct val="0"/>
              </a:spcBef>
            </a:pPr>
            <a:endParaRPr lang="pt-BR" sz="4000" b="1" i="1" dirty="0">
              <a:solidFill>
                <a:schemeClr val="bg1"/>
              </a:solidFill>
              <a:latin typeface="Arial" panose="020B0604020202020204" pitchFamily="34" charset="0"/>
              <a:cs typeface="Arial" panose="020B0604020202020204" pitchFamily="34" charset="0"/>
            </a:endParaRPr>
          </a:p>
          <a:p>
            <a:pPr algn="ctr">
              <a:spcBef>
                <a:spcPct val="0"/>
              </a:spcBef>
            </a:pPr>
            <a:r>
              <a:rPr lang="pt-BR" sz="4000" b="1" i="1" dirty="0" err="1">
                <a:solidFill>
                  <a:schemeClr val="bg1"/>
                </a:solidFill>
                <a:latin typeface="Arial" panose="020B0604020202020204" pitchFamily="34" charset="0"/>
                <a:cs typeface="Arial" panose="020B0604020202020204" pitchFamily="34" charset="0"/>
              </a:rPr>
              <a:t>Races</a:t>
            </a:r>
            <a:r>
              <a:rPr lang="pt-BR" sz="4000" b="1" i="1" dirty="0">
                <a:solidFill>
                  <a:schemeClr val="bg1"/>
                </a:solidFill>
                <a:latin typeface="Arial" panose="020B0604020202020204" pitchFamily="34" charset="0"/>
                <a:cs typeface="Arial" panose="020B0604020202020204" pitchFamily="34" charset="0"/>
              </a:rPr>
              <a:t>: 10 (</a:t>
            </a:r>
            <a:r>
              <a:rPr lang="pt-BR" sz="4000" b="1" i="1" dirty="0" err="1">
                <a:solidFill>
                  <a:schemeClr val="bg1"/>
                </a:solidFill>
                <a:latin typeface="Arial" panose="020B0604020202020204" pitchFamily="34" charset="0"/>
                <a:cs typeface="Arial" panose="020B0604020202020204" pitchFamily="34" charset="0"/>
              </a:rPr>
              <a:t>ten</a:t>
            </a:r>
            <a:r>
              <a:rPr lang="pt-BR" sz="4000" b="1" i="1" dirty="0">
                <a:solidFill>
                  <a:schemeClr val="bg1"/>
                </a:solidFill>
                <a:latin typeface="Arial" panose="020B0604020202020204" pitchFamily="34" charset="0"/>
                <a:cs typeface="Arial" panose="020B0604020202020204" pitchFamily="34" charset="0"/>
              </a:rPr>
              <a:t>) minutes </a:t>
            </a:r>
            <a:r>
              <a:rPr lang="pt-BR" sz="4000" b="1" i="1" dirty="0" err="1" smtClean="0">
                <a:solidFill>
                  <a:schemeClr val="bg1"/>
                </a:solidFill>
                <a:latin typeface="Arial" panose="020B0604020202020204" pitchFamily="34" charset="0"/>
                <a:cs typeface="Arial" panose="020B0604020202020204" pitchFamily="34" charset="0"/>
              </a:rPr>
              <a:t>before</a:t>
            </a:r>
            <a:r>
              <a:rPr lang="pt-BR" sz="4000" b="1" i="1" dirty="0" smtClean="0">
                <a:solidFill>
                  <a:schemeClr val="bg1"/>
                </a:solidFill>
                <a:latin typeface="Arial" panose="020B0604020202020204" pitchFamily="34" charset="0"/>
                <a:cs typeface="Arial" panose="020B0604020202020204" pitchFamily="34" charset="0"/>
              </a:rPr>
              <a:t> </a:t>
            </a:r>
            <a:r>
              <a:rPr lang="pt-BR" sz="4000" b="1" i="1" dirty="0" err="1" smtClean="0">
                <a:solidFill>
                  <a:schemeClr val="bg1"/>
                </a:solidFill>
                <a:latin typeface="Arial" panose="020B0604020202020204" pitchFamily="34" charset="0"/>
                <a:cs typeface="Arial" panose="020B0604020202020204" pitchFamily="34" charset="0"/>
              </a:rPr>
              <a:t>the</a:t>
            </a:r>
            <a:r>
              <a:rPr lang="pt-BR" sz="4000" b="1" i="1" dirty="0" smtClean="0">
                <a:solidFill>
                  <a:schemeClr val="bg1"/>
                </a:solidFill>
                <a:latin typeface="Arial" panose="020B0604020202020204" pitchFamily="34" charset="0"/>
                <a:cs typeface="Arial" panose="020B0604020202020204" pitchFamily="34" charset="0"/>
              </a:rPr>
              <a:t> start </a:t>
            </a:r>
            <a:r>
              <a:rPr lang="pt-BR" sz="4000" b="1" i="1" dirty="0" err="1" smtClean="0">
                <a:solidFill>
                  <a:schemeClr val="bg1"/>
                </a:solidFill>
                <a:latin typeface="Arial" panose="020B0604020202020204" pitchFamily="34" charset="0"/>
                <a:cs typeface="Arial" panose="020B0604020202020204" pitchFamily="34" charset="0"/>
              </a:rPr>
              <a:t>of</a:t>
            </a:r>
            <a:r>
              <a:rPr lang="pt-BR" sz="4000" b="1" i="1" dirty="0" smtClean="0">
                <a:solidFill>
                  <a:schemeClr val="bg1"/>
                </a:solidFill>
                <a:latin typeface="Arial" panose="020B0604020202020204" pitchFamily="34" charset="0"/>
                <a:cs typeface="Arial" panose="020B0604020202020204" pitchFamily="34" charset="0"/>
              </a:rPr>
              <a:t> </a:t>
            </a:r>
            <a:r>
              <a:rPr lang="pt-BR" sz="4000" b="1" i="1" dirty="0" err="1" smtClean="0">
                <a:solidFill>
                  <a:schemeClr val="bg1"/>
                </a:solidFill>
                <a:latin typeface="Arial" panose="020B0604020202020204" pitchFamily="34" charset="0"/>
                <a:cs typeface="Arial" panose="020B0604020202020204" pitchFamily="34" charset="0"/>
              </a:rPr>
              <a:t>the</a:t>
            </a:r>
            <a:r>
              <a:rPr lang="pt-BR" sz="4000" b="1" i="1" dirty="0" smtClean="0">
                <a:solidFill>
                  <a:schemeClr val="bg1"/>
                </a:solidFill>
                <a:latin typeface="Arial" panose="020B0604020202020204" pitchFamily="34" charset="0"/>
                <a:cs typeface="Arial" panose="020B0604020202020204" pitchFamily="34" charset="0"/>
              </a:rPr>
              <a:t> oficial </a:t>
            </a:r>
            <a:r>
              <a:rPr lang="pt-BR" sz="4000" b="1" i="1" dirty="0" err="1" smtClean="0">
                <a:solidFill>
                  <a:schemeClr val="bg1"/>
                </a:solidFill>
                <a:latin typeface="Arial" panose="020B0604020202020204" pitchFamily="34" charset="0"/>
                <a:cs typeface="Arial" panose="020B0604020202020204" pitchFamily="34" charset="0"/>
              </a:rPr>
              <a:t>event</a:t>
            </a:r>
            <a:r>
              <a:rPr lang="pt-BR" sz="4000" b="1" i="1" dirty="0" smtClean="0">
                <a:solidFill>
                  <a:schemeClr val="bg1"/>
                </a:solidFill>
                <a:latin typeface="Arial" panose="020B0604020202020204" pitchFamily="34" charset="0"/>
                <a:cs typeface="Arial" panose="020B0604020202020204" pitchFamily="34" charset="0"/>
              </a:rPr>
              <a:t>.</a:t>
            </a:r>
            <a:endParaRPr lang="pt-BR" sz="4000" b="1" i="1" dirty="0">
              <a:solidFill>
                <a:schemeClr val="bg1"/>
              </a:solidFill>
              <a:latin typeface="Arial" panose="020B0604020202020204" pitchFamily="34" charset="0"/>
              <a:cs typeface="Arial" panose="020B0604020202020204" pitchFamily="34" charset="0"/>
            </a:endParaRPr>
          </a:p>
          <a:p>
            <a:pPr algn="ctr">
              <a:spcBef>
                <a:spcPct val="0"/>
              </a:spcBef>
            </a:pPr>
            <a:r>
              <a:rPr lang="pt-BR" sz="4000" b="1" i="1" dirty="0">
                <a:solidFill>
                  <a:schemeClr val="bg1"/>
                </a:solidFill>
                <a:latin typeface="Arial" panose="020B0604020202020204" pitchFamily="34" charset="0"/>
                <a:cs typeface="Arial" panose="020B0604020202020204" pitchFamily="34" charset="0"/>
              </a:rPr>
              <a:t>Field </a:t>
            </a:r>
            <a:r>
              <a:rPr lang="pt-BR" sz="4000" b="1" i="1" dirty="0" err="1">
                <a:solidFill>
                  <a:schemeClr val="bg1"/>
                </a:solidFill>
                <a:latin typeface="Arial" panose="020B0604020202020204" pitchFamily="34" charset="0"/>
                <a:cs typeface="Arial" panose="020B0604020202020204" pitchFamily="34" charset="0"/>
              </a:rPr>
              <a:t>events</a:t>
            </a:r>
            <a:r>
              <a:rPr lang="pt-BR" sz="4000" b="1" i="1" dirty="0">
                <a:solidFill>
                  <a:schemeClr val="bg1"/>
                </a:solidFill>
                <a:latin typeface="Arial" panose="020B0604020202020204" pitchFamily="34" charset="0"/>
                <a:cs typeface="Arial" panose="020B0604020202020204" pitchFamily="34" charset="0"/>
              </a:rPr>
              <a:t>: 30 (</a:t>
            </a:r>
            <a:r>
              <a:rPr lang="pt-BR" sz="4000" b="1" i="1" dirty="0" err="1">
                <a:solidFill>
                  <a:schemeClr val="bg1"/>
                </a:solidFill>
                <a:latin typeface="Arial" panose="020B0604020202020204" pitchFamily="34" charset="0"/>
                <a:cs typeface="Arial" panose="020B0604020202020204" pitchFamily="34" charset="0"/>
              </a:rPr>
              <a:t>thirty</a:t>
            </a:r>
            <a:r>
              <a:rPr lang="pt-BR" sz="4000" b="1" i="1" dirty="0">
                <a:solidFill>
                  <a:schemeClr val="bg1"/>
                </a:solidFill>
                <a:latin typeface="Arial" panose="020B0604020202020204" pitchFamily="34" charset="0"/>
                <a:cs typeface="Arial" panose="020B0604020202020204" pitchFamily="34" charset="0"/>
              </a:rPr>
              <a:t>) minutes </a:t>
            </a:r>
            <a:r>
              <a:rPr lang="pt-BR" sz="4000" b="1" i="1" dirty="0" err="1" smtClean="0">
                <a:solidFill>
                  <a:schemeClr val="bg1"/>
                </a:solidFill>
                <a:latin typeface="Arial" panose="020B0604020202020204" pitchFamily="34" charset="0"/>
                <a:cs typeface="Arial" panose="020B0604020202020204" pitchFamily="34" charset="0"/>
              </a:rPr>
              <a:t>before</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the</a:t>
            </a:r>
            <a:r>
              <a:rPr lang="pt-BR" sz="4000" b="1" i="1" dirty="0">
                <a:solidFill>
                  <a:schemeClr val="bg1"/>
                </a:solidFill>
                <a:latin typeface="Arial" panose="020B0604020202020204" pitchFamily="34" charset="0"/>
                <a:cs typeface="Arial" panose="020B0604020202020204" pitchFamily="34" charset="0"/>
              </a:rPr>
              <a:t> start </a:t>
            </a:r>
            <a:r>
              <a:rPr lang="pt-BR" sz="4000" b="1" i="1" dirty="0" err="1">
                <a:solidFill>
                  <a:schemeClr val="bg1"/>
                </a:solidFill>
                <a:latin typeface="Arial" panose="020B0604020202020204" pitchFamily="34" charset="0"/>
                <a:cs typeface="Arial" panose="020B0604020202020204" pitchFamily="34" charset="0"/>
              </a:rPr>
              <a:t>of</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the</a:t>
            </a:r>
            <a:r>
              <a:rPr lang="pt-BR" sz="4000" b="1" i="1" dirty="0">
                <a:solidFill>
                  <a:schemeClr val="bg1"/>
                </a:solidFill>
                <a:latin typeface="Arial" panose="020B0604020202020204" pitchFamily="34" charset="0"/>
                <a:cs typeface="Arial" panose="020B0604020202020204" pitchFamily="34" charset="0"/>
              </a:rPr>
              <a:t> oficial </a:t>
            </a:r>
            <a:r>
              <a:rPr lang="pt-BR" sz="4000" b="1" i="1" dirty="0" err="1">
                <a:solidFill>
                  <a:schemeClr val="bg1"/>
                </a:solidFill>
                <a:latin typeface="Arial" panose="020B0604020202020204" pitchFamily="34" charset="0"/>
                <a:cs typeface="Arial" panose="020B0604020202020204" pitchFamily="34" charset="0"/>
              </a:rPr>
              <a:t>event</a:t>
            </a:r>
            <a:r>
              <a:rPr lang="pt-BR" sz="4000" b="1" i="1" dirty="0">
                <a:solidFill>
                  <a:schemeClr val="bg1"/>
                </a:solidFill>
                <a:latin typeface="Arial" panose="020B0604020202020204" pitchFamily="34" charset="0"/>
                <a:cs typeface="Arial" panose="020B0604020202020204" pitchFamily="34" charset="0"/>
              </a:rPr>
              <a:t>. </a:t>
            </a:r>
            <a:endParaRPr lang="pt-BR" sz="40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8435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143" t="11485" r="9827" b="11485"/>
          <a:stretch>
            <a:fillRect/>
          </a:stretch>
        </p:blipFill>
        <p:spPr>
          <a:xfrm>
            <a:off x="13855" y="-4419"/>
            <a:ext cx="18288000" cy="10287000"/>
          </a:xfrm>
          <a:prstGeom prst="rect">
            <a:avLst/>
          </a:prstGeom>
        </p:spPr>
      </p:pic>
      <p:grpSp>
        <p:nvGrpSpPr>
          <p:cNvPr id="3" name="Group 3"/>
          <p:cNvGrpSpPr/>
          <p:nvPr/>
        </p:nvGrpSpPr>
        <p:grpSpPr>
          <a:xfrm>
            <a:off x="-245458" y="9244543"/>
            <a:ext cx="18550314" cy="5657850"/>
            <a:chOff x="0" y="0"/>
            <a:chExt cx="19886936" cy="6065520"/>
          </a:xfrm>
        </p:grpSpPr>
        <p:sp>
          <p:nvSpPr>
            <p:cNvPr id="4" name="Freeform 4"/>
            <p:cNvSpPr/>
            <p:nvPr/>
          </p:nvSpPr>
          <p:spPr>
            <a:xfrm>
              <a:off x="-50800" y="0"/>
              <a:ext cx="19988537" cy="6066790"/>
            </a:xfrm>
            <a:custGeom>
              <a:avLst/>
              <a:gdLst/>
              <a:ahLst/>
              <a:cxnLst/>
              <a:rect l="l" t="t" r="r" b="b"/>
              <a:pathLst>
                <a:path w="19988537" h="6066790">
                  <a:moveTo>
                    <a:pt x="1692910" y="0"/>
                  </a:moveTo>
                  <a:lnTo>
                    <a:pt x="1692910" y="6065520"/>
                  </a:lnTo>
                  <a:cubicBezTo>
                    <a:pt x="1710690" y="6066790"/>
                    <a:pt x="1728470" y="6066790"/>
                    <a:pt x="1746250" y="6066790"/>
                  </a:cubicBezTo>
                  <a:lnTo>
                    <a:pt x="18232126" y="6066790"/>
                  </a:lnTo>
                  <a:lnTo>
                    <a:pt x="18232126" y="0"/>
                  </a:lnTo>
                  <a:lnTo>
                    <a:pt x="1692910" y="0"/>
                  </a:lnTo>
                  <a:close/>
                  <a:moveTo>
                    <a:pt x="18689326" y="0"/>
                  </a:moveTo>
                  <a:lnTo>
                    <a:pt x="18232126" y="0"/>
                  </a:lnTo>
                  <a:lnTo>
                    <a:pt x="18232126" y="6065520"/>
                  </a:lnTo>
                  <a:lnTo>
                    <a:pt x="18242287" y="6065520"/>
                  </a:lnTo>
                  <a:cubicBezTo>
                    <a:pt x="18981426" y="6065520"/>
                    <a:pt x="19630396" y="5462270"/>
                    <a:pt x="19683737" y="4725670"/>
                  </a:cubicBezTo>
                  <a:lnTo>
                    <a:pt x="19933926" y="1338580"/>
                  </a:lnTo>
                  <a:cubicBezTo>
                    <a:pt x="19988537" y="603250"/>
                    <a:pt x="19428467" y="0"/>
                    <a:pt x="18689326"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FFFF"/>
            </a:solidFill>
          </p:spPr>
        </p:sp>
      </p:grpSp>
      <p:pic>
        <p:nvPicPr>
          <p:cNvPr id="5" name="Picture 5"/>
          <p:cNvPicPr>
            <a:picLocks noChangeAspect="1"/>
          </p:cNvPicPr>
          <p:nvPr/>
        </p:nvPicPr>
        <p:blipFill>
          <a:blip r:embed="rId3"/>
          <a:srcRect t="13707" b="24171"/>
          <a:stretch>
            <a:fillRect/>
          </a:stretch>
        </p:blipFill>
        <p:spPr>
          <a:xfrm>
            <a:off x="9286875" y="9345524"/>
            <a:ext cx="1624578" cy="567676"/>
          </a:xfrm>
          <a:prstGeom prst="rect">
            <a:avLst/>
          </a:prstGeom>
        </p:spPr>
      </p:pic>
      <p:pic>
        <p:nvPicPr>
          <p:cNvPr id="6" name="Picture 6"/>
          <p:cNvPicPr>
            <a:picLocks noChangeAspect="1"/>
          </p:cNvPicPr>
          <p:nvPr/>
        </p:nvPicPr>
        <p:blipFill>
          <a:blip r:embed="rId4"/>
          <a:srcRect/>
          <a:stretch>
            <a:fillRect/>
          </a:stretch>
        </p:blipFill>
        <p:spPr>
          <a:xfrm>
            <a:off x="11529512" y="9288676"/>
            <a:ext cx="1136257" cy="638370"/>
          </a:xfrm>
          <a:prstGeom prst="rect">
            <a:avLst/>
          </a:prstGeom>
        </p:spPr>
      </p:pic>
      <p:pic>
        <p:nvPicPr>
          <p:cNvPr id="7" name="Picture 7"/>
          <p:cNvPicPr>
            <a:picLocks noChangeAspect="1"/>
          </p:cNvPicPr>
          <p:nvPr/>
        </p:nvPicPr>
        <p:blipFill>
          <a:blip r:embed="rId5"/>
          <a:srcRect/>
          <a:stretch>
            <a:fillRect/>
          </a:stretch>
        </p:blipFill>
        <p:spPr>
          <a:xfrm>
            <a:off x="428613" y="105606"/>
            <a:ext cx="2445976" cy="1375861"/>
          </a:xfrm>
          <a:prstGeom prst="rect">
            <a:avLst/>
          </a:prstGeom>
        </p:spPr>
      </p:pic>
      <p:pic>
        <p:nvPicPr>
          <p:cNvPr id="8" name="Picture 8"/>
          <p:cNvPicPr>
            <a:picLocks noChangeAspect="1"/>
          </p:cNvPicPr>
          <p:nvPr/>
        </p:nvPicPr>
        <p:blipFill>
          <a:blip r:embed="rId6"/>
          <a:srcRect/>
          <a:stretch>
            <a:fillRect/>
          </a:stretch>
        </p:blipFill>
        <p:spPr>
          <a:xfrm>
            <a:off x="5874792" y="8930274"/>
            <a:ext cx="2564358" cy="1442451"/>
          </a:xfrm>
          <a:prstGeom prst="rect">
            <a:avLst/>
          </a:prstGeom>
        </p:spPr>
      </p:pic>
      <p:pic>
        <p:nvPicPr>
          <p:cNvPr id="9" name="Picture 9"/>
          <p:cNvPicPr>
            <a:picLocks noChangeAspect="1"/>
          </p:cNvPicPr>
          <p:nvPr/>
        </p:nvPicPr>
        <p:blipFill>
          <a:blip r:embed="rId7"/>
          <a:srcRect/>
          <a:stretch>
            <a:fillRect/>
          </a:stretch>
        </p:blipFill>
        <p:spPr>
          <a:xfrm>
            <a:off x="13494445" y="9244543"/>
            <a:ext cx="1439797" cy="769637"/>
          </a:xfrm>
          <a:prstGeom prst="rect">
            <a:avLst/>
          </a:prstGeom>
        </p:spPr>
      </p:pic>
      <p:pic>
        <p:nvPicPr>
          <p:cNvPr id="10" name="Picture 10"/>
          <p:cNvPicPr>
            <a:picLocks noChangeAspect="1"/>
          </p:cNvPicPr>
          <p:nvPr/>
        </p:nvPicPr>
        <p:blipFill>
          <a:blip r:embed="rId8"/>
          <a:srcRect/>
          <a:stretch>
            <a:fillRect/>
          </a:stretch>
        </p:blipFill>
        <p:spPr>
          <a:xfrm>
            <a:off x="3535799" y="9198985"/>
            <a:ext cx="1523457" cy="860753"/>
          </a:xfrm>
          <a:prstGeom prst="rect">
            <a:avLst/>
          </a:prstGeom>
        </p:spPr>
      </p:pic>
      <p:pic>
        <p:nvPicPr>
          <p:cNvPr id="11" name="Picture 11"/>
          <p:cNvPicPr>
            <a:picLocks noChangeAspect="1"/>
          </p:cNvPicPr>
          <p:nvPr/>
        </p:nvPicPr>
        <p:blipFill>
          <a:blip r:embed="rId9"/>
          <a:srcRect/>
          <a:stretch>
            <a:fillRect/>
          </a:stretch>
        </p:blipFill>
        <p:spPr>
          <a:xfrm>
            <a:off x="15614318" y="105606"/>
            <a:ext cx="2360900" cy="1328006"/>
          </a:xfrm>
          <a:prstGeom prst="rect">
            <a:avLst/>
          </a:prstGeom>
        </p:spPr>
      </p:pic>
      <p:sp>
        <p:nvSpPr>
          <p:cNvPr id="12" name="TextBox 12"/>
          <p:cNvSpPr txBox="1"/>
          <p:nvPr/>
        </p:nvSpPr>
        <p:spPr>
          <a:xfrm>
            <a:off x="762000" y="1257300"/>
            <a:ext cx="16535399" cy="5796459"/>
          </a:xfrm>
          <a:prstGeom prst="rect">
            <a:avLst/>
          </a:prstGeom>
        </p:spPr>
        <p:txBody>
          <a:bodyPr wrap="square" lIns="0" tIns="0" rIns="0" bIns="0" rtlCol="0" anchor="t">
            <a:spAutoFit/>
          </a:bodyPr>
          <a:lstStyle/>
          <a:p>
            <a:pPr algn="ctr">
              <a:lnSpc>
                <a:spcPts val="8159"/>
              </a:lnSpc>
              <a:spcBef>
                <a:spcPct val="0"/>
              </a:spcBef>
            </a:pPr>
            <a:r>
              <a:rPr lang="pt-BR" sz="4000" b="1" dirty="0">
                <a:solidFill>
                  <a:schemeClr val="bg1"/>
                </a:solidFill>
                <a:latin typeface="Arial" panose="020B0604020202020204" pitchFamily="34" charset="0"/>
                <a:cs typeface="Arial" panose="020B0604020202020204" pitchFamily="34" charset="0"/>
              </a:rPr>
              <a:t>PREGOS / SPIKES</a:t>
            </a:r>
          </a:p>
          <a:p>
            <a:pPr algn="ctr">
              <a:lnSpc>
                <a:spcPts val="8159"/>
              </a:lnSpc>
              <a:spcBef>
                <a:spcPct val="0"/>
              </a:spcBef>
            </a:pPr>
            <a:endParaRPr lang="pt-BR" sz="4000" b="1" dirty="0">
              <a:solidFill>
                <a:schemeClr val="bg1"/>
              </a:solidFill>
              <a:latin typeface="Arial" panose="020B0604020202020204" pitchFamily="34" charset="0"/>
              <a:cs typeface="Arial" panose="020B0604020202020204" pitchFamily="34" charset="0"/>
            </a:endParaRPr>
          </a:p>
          <a:p>
            <a:pPr algn="ctr">
              <a:spcBef>
                <a:spcPct val="0"/>
              </a:spcBef>
            </a:pPr>
            <a:r>
              <a:rPr lang="pt-BR" sz="4000" b="1" dirty="0">
                <a:solidFill>
                  <a:schemeClr val="bg1"/>
                </a:solidFill>
                <a:latin typeface="Arial" panose="020B0604020202020204" pitchFamily="34" charset="0"/>
                <a:cs typeface="Arial" panose="020B0604020202020204" pitchFamily="34" charset="0"/>
              </a:rPr>
              <a:t>O tamanho máximo dos pregos permitidos nas provas de pista e campo será de 7mm, não sendo permitido o uso de pregos modelo “agulha”. </a:t>
            </a:r>
          </a:p>
          <a:p>
            <a:pPr algn="ctr">
              <a:spcBef>
                <a:spcPct val="0"/>
              </a:spcBef>
            </a:pPr>
            <a:endParaRPr lang="pt-BR" sz="4000" b="1" dirty="0">
              <a:solidFill>
                <a:schemeClr val="bg1"/>
              </a:solidFill>
              <a:latin typeface="Arial" panose="020B0604020202020204" pitchFamily="34" charset="0"/>
              <a:cs typeface="Arial" panose="020B0604020202020204" pitchFamily="34" charset="0"/>
            </a:endParaRPr>
          </a:p>
          <a:p>
            <a:pPr algn="ctr">
              <a:spcBef>
                <a:spcPct val="0"/>
              </a:spcBef>
            </a:pPr>
            <a:r>
              <a:rPr lang="pt-BR" sz="4000" b="1" i="1" dirty="0">
                <a:solidFill>
                  <a:schemeClr val="bg1"/>
                </a:solidFill>
                <a:latin typeface="Arial" panose="020B0604020202020204" pitchFamily="34" charset="0"/>
                <a:cs typeface="Arial" panose="020B0604020202020204" pitchFamily="34" charset="0"/>
              </a:rPr>
              <a:t>The maximum </a:t>
            </a:r>
            <a:r>
              <a:rPr lang="pt-BR" sz="4000" b="1" i="1" dirty="0" err="1">
                <a:solidFill>
                  <a:schemeClr val="bg1"/>
                </a:solidFill>
                <a:latin typeface="Arial" panose="020B0604020202020204" pitchFamily="34" charset="0"/>
                <a:cs typeface="Arial" panose="020B0604020202020204" pitchFamily="34" charset="0"/>
              </a:rPr>
              <a:t>size</a:t>
            </a:r>
            <a:r>
              <a:rPr lang="pt-BR" sz="4000" b="1" i="1" dirty="0">
                <a:solidFill>
                  <a:schemeClr val="bg1"/>
                </a:solidFill>
                <a:latin typeface="Arial" panose="020B0604020202020204" pitchFamily="34" charset="0"/>
                <a:cs typeface="Arial" panose="020B0604020202020204" pitchFamily="34" charset="0"/>
              </a:rPr>
              <a:t> </a:t>
            </a:r>
            <a:r>
              <a:rPr lang="pt-BR" sz="4000" b="1" i="1" dirty="0" err="1" smtClean="0">
                <a:solidFill>
                  <a:schemeClr val="bg1"/>
                </a:solidFill>
                <a:latin typeface="Arial" panose="020B0604020202020204" pitchFamily="34" charset="0"/>
                <a:cs typeface="Arial" panose="020B0604020202020204" pitchFamily="34" charset="0"/>
              </a:rPr>
              <a:t>allowed</a:t>
            </a:r>
            <a:r>
              <a:rPr lang="pt-BR" sz="4000" b="1" i="1" dirty="0" smtClean="0">
                <a:solidFill>
                  <a:schemeClr val="bg1"/>
                </a:solidFill>
                <a:latin typeface="Arial" panose="020B0604020202020204" pitchFamily="34" charset="0"/>
                <a:cs typeface="Arial" panose="020B0604020202020204" pitchFamily="34" charset="0"/>
              </a:rPr>
              <a:t> for </a:t>
            </a:r>
            <a:r>
              <a:rPr lang="pt-BR" sz="4000" b="1" i="1" dirty="0" err="1" smtClean="0">
                <a:solidFill>
                  <a:schemeClr val="bg1"/>
                </a:solidFill>
                <a:latin typeface="Arial" panose="020B0604020202020204" pitchFamily="34" charset="0"/>
                <a:cs typeface="Arial" panose="020B0604020202020204" pitchFamily="34" charset="0"/>
              </a:rPr>
              <a:t>spikes</a:t>
            </a:r>
            <a:r>
              <a:rPr lang="pt-BR" sz="4000" b="1" i="1" dirty="0" smtClean="0">
                <a:solidFill>
                  <a:schemeClr val="bg1"/>
                </a:solidFill>
                <a:latin typeface="Arial" panose="020B0604020202020204" pitchFamily="34" charset="0"/>
                <a:cs typeface="Arial" panose="020B0604020202020204" pitchFamily="34" charset="0"/>
              </a:rPr>
              <a:t> </a:t>
            </a:r>
            <a:r>
              <a:rPr lang="pt-BR" sz="4000" b="1" i="1" dirty="0" err="1" smtClean="0">
                <a:solidFill>
                  <a:schemeClr val="bg1"/>
                </a:solidFill>
                <a:latin typeface="Arial" panose="020B0604020202020204" pitchFamily="34" charset="0"/>
                <a:cs typeface="Arial" panose="020B0604020202020204" pitchFamily="34" charset="0"/>
              </a:rPr>
              <a:t>will</a:t>
            </a:r>
            <a:r>
              <a:rPr lang="pt-BR" sz="4000" b="1" i="1" dirty="0" smtClean="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be</a:t>
            </a:r>
            <a:r>
              <a:rPr lang="pt-BR" sz="4000" b="1" i="1" dirty="0">
                <a:solidFill>
                  <a:schemeClr val="bg1"/>
                </a:solidFill>
                <a:latin typeface="Arial" panose="020B0604020202020204" pitchFamily="34" charset="0"/>
                <a:cs typeface="Arial" panose="020B0604020202020204" pitchFamily="34" charset="0"/>
              </a:rPr>
              <a:t> </a:t>
            </a:r>
            <a:r>
              <a:rPr lang="pt-BR" sz="4000" b="1" i="1" dirty="0" smtClean="0">
                <a:solidFill>
                  <a:schemeClr val="bg1"/>
                </a:solidFill>
                <a:latin typeface="Arial" panose="020B0604020202020204" pitchFamily="34" charset="0"/>
                <a:cs typeface="Arial" panose="020B0604020202020204" pitchFamily="34" charset="0"/>
              </a:rPr>
              <a:t>7mm. The “</a:t>
            </a:r>
            <a:r>
              <a:rPr lang="pt-BR" sz="4000" b="1" i="1" dirty="0" err="1" smtClean="0">
                <a:solidFill>
                  <a:schemeClr val="bg1"/>
                </a:solidFill>
                <a:latin typeface="Arial" panose="020B0604020202020204" pitchFamily="34" charset="0"/>
                <a:cs typeface="Arial" panose="020B0604020202020204" pitchFamily="34" charset="0"/>
              </a:rPr>
              <a:t>needle</a:t>
            </a:r>
            <a:r>
              <a:rPr lang="pt-BR" sz="4000" b="1" i="1" dirty="0">
                <a:solidFill>
                  <a:schemeClr val="bg1"/>
                </a:solidFill>
                <a:latin typeface="Arial" panose="020B0604020202020204" pitchFamily="34" charset="0"/>
                <a:cs typeface="Arial" panose="020B0604020202020204" pitchFamily="34" charset="0"/>
              </a:rPr>
              <a:t>” </a:t>
            </a:r>
            <a:r>
              <a:rPr lang="pt-BR" sz="4000" b="1" i="1" dirty="0" err="1" smtClean="0">
                <a:solidFill>
                  <a:schemeClr val="bg1"/>
                </a:solidFill>
                <a:latin typeface="Arial" panose="020B0604020202020204" pitchFamily="34" charset="0"/>
                <a:cs typeface="Arial" panose="020B0604020202020204" pitchFamily="34" charset="0"/>
              </a:rPr>
              <a:t>type</a:t>
            </a:r>
            <a:r>
              <a:rPr lang="pt-BR" sz="4000" b="1" i="1" dirty="0" smtClean="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is</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not</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allowed</a:t>
            </a:r>
            <a:r>
              <a:rPr lang="pt-BR" sz="4000" b="1" i="1" dirty="0">
                <a:solidFill>
                  <a:schemeClr val="bg1"/>
                </a:solidFill>
                <a:latin typeface="Arial" panose="020B0604020202020204" pitchFamily="34" charset="0"/>
                <a:cs typeface="Arial" panose="020B0604020202020204" pitchFamily="34" charset="0"/>
              </a:rPr>
              <a:t>.</a:t>
            </a:r>
            <a:endParaRPr lang="en-US" sz="40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4259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143" t="11485" r="9827" b="11485"/>
          <a:stretch>
            <a:fillRect/>
          </a:stretch>
        </p:blipFill>
        <p:spPr>
          <a:xfrm>
            <a:off x="0" y="0"/>
            <a:ext cx="18288000" cy="10287000"/>
          </a:xfrm>
          <a:prstGeom prst="rect">
            <a:avLst/>
          </a:prstGeom>
        </p:spPr>
      </p:pic>
      <p:grpSp>
        <p:nvGrpSpPr>
          <p:cNvPr id="3" name="Group 3"/>
          <p:cNvGrpSpPr/>
          <p:nvPr/>
        </p:nvGrpSpPr>
        <p:grpSpPr>
          <a:xfrm>
            <a:off x="-131157" y="8844549"/>
            <a:ext cx="18550314" cy="5657850"/>
            <a:chOff x="0" y="0"/>
            <a:chExt cx="19886936" cy="6065520"/>
          </a:xfrm>
        </p:grpSpPr>
        <p:sp>
          <p:nvSpPr>
            <p:cNvPr id="4" name="Freeform 4"/>
            <p:cNvSpPr/>
            <p:nvPr/>
          </p:nvSpPr>
          <p:spPr>
            <a:xfrm>
              <a:off x="-50800" y="0"/>
              <a:ext cx="19988537" cy="6066790"/>
            </a:xfrm>
            <a:custGeom>
              <a:avLst/>
              <a:gdLst/>
              <a:ahLst/>
              <a:cxnLst/>
              <a:rect l="l" t="t" r="r" b="b"/>
              <a:pathLst>
                <a:path w="19988537" h="6066790">
                  <a:moveTo>
                    <a:pt x="1692910" y="0"/>
                  </a:moveTo>
                  <a:lnTo>
                    <a:pt x="1692910" y="6065520"/>
                  </a:lnTo>
                  <a:cubicBezTo>
                    <a:pt x="1710690" y="6066790"/>
                    <a:pt x="1728470" y="6066790"/>
                    <a:pt x="1746250" y="6066790"/>
                  </a:cubicBezTo>
                  <a:lnTo>
                    <a:pt x="18232126" y="6066790"/>
                  </a:lnTo>
                  <a:lnTo>
                    <a:pt x="18232126" y="0"/>
                  </a:lnTo>
                  <a:lnTo>
                    <a:pt x="1692910" y="0"/>
                  </a:lnTo>
                  <a:close/>
                  <a:moveTo>
                    <a:pt x="18689326" y="0"/>
                  </a:moveTo>
                  <a:lnTo>
                    <a:pt x="18232126" y="0"/>
                  </a:lnTo>
                  <a:lnTo>
                    <a:pt x="18232126" y="6065520"/>
                  </a:lnTo>
                  <a:lnTo>
                    <a:pt x="18242287" y="6065520"/>
                  </a:lnTo>
                  <a:cubicBezTo>
                    <a:pt x="18981426" y="6065520"/>
                    <a:pt x="19630396" y="5462270"/>
                    <a:pt x="19683737" y="4725670"/>
                  </a:cubicBezTo>
                  <a:lnTo>
                    <a:pt x="19933926" y="1338580"/>
                  </a:lnTo>
                  <a:cubicBezTo>
                    <a:pt x="19988537" y="603250"/>
                    <a:pt x="19428467" y="0"/>
                    <a:pt x="18689326"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FFFF"/>
            </a:solidFill>
          </p:spPr>
        </p:sp>
      </p:grpSp>
      <p:pic>
        <p:nvPicPr>
          <p:cNvPr id="5" name="Picture 5"/>
          <p:cNvPicPr>
            <a:picLocks noChangeAspect="1"/>
          </p:cNvPicPr>
          <p:nvPr/>
        </p:nvPicPr>
        <p:blipFill>
          <a:blip r:embed="rId3"/>
          <a:srcRect t="13707" b="24171"/>
          <a:stretch>
            <a:fillRect/>
          </a:stretch>
        </p:blipFill>
        <p:spPr>
          <a:xfrm>
            <a:off x="9286875" y="9345524"/>
            <a:ext cx="1624578" cy="567676"/>
          </a:xfrm>
          <a:prstGeom prst="rect">
            <a:avLst/>
          </a:prstGeom>
        </p:spPr>
      </p:pic>
      <p:pic>
        <p:nvPicPr>
          <p:cNvPr id="6" name="Picture 6"/>
          <p:cNvPicPr>
            <a:picLocks noChangeAspect="1"/>
          </p:cNvPicPr>
          <p:nvPr/>
        </p:nvPicPr>
        <p:blipFill>
          <a:blip r:embed="rId4"/>
          <a:srcRect/>
          <a:stretch>
            <a:fillRect/>
          </a:stretch>
        </p:blipFill>
        <p:spPr>
          <a:xfrm>
            <a:off x="11529512" y="9288676"/>
            <a:ext cx="1136257" cy="638370"/>
          </a:xfrm>
          <a:prstGeom prst="rect">
            <a:avLst/>
          </a:prstGeom>
        </p:spPr>
      </p:pic>
      <p:pic>
        <p:nvPicPr>
          <p:cNvPr id="7" name="Picture 7"/>
          <p:cNvPicPr>
            <a:picLocks noChangeAspect="1"/>
          </p:cNvPicPr>
          <p:nvPr/>
        </p:nvPicPr>
        <p:blipFill>
          <a:blip r:embed="rId5"/>
          <a:srcRect/>
          <a:stretch>
            <a:fillRect/>
          </a:stretch>
        </p:blipFill>
        <p:spPr>
          <a:xfrm>
            <a:off x="428613" y="105606"/>
            <a:ext cx="2445976" cy="1375861"/>
          </a:xfrm>
          <a:prstGeom prst="rect">
            <a:avLst/>
          </a:prstGeom>
        </p:spPr>
      </p:pic>
      <p:pic>
        <p:nvPicPr>
          <p:cNvPr id="8" name="Picture 8"/>
          <p:cNvPicPr>
            <a:picLocks noChangeAspect="1"/>
          </p:cNvPicPr>
          <p:nvPr/>
        </p:nvPicPr>
        <p:blipFill>
          <a:blip r:embed="rId6"/>
          <a:srcRect/>
          <a:stretch>
            <a:fillRect/>
          </a:stretch>
        </p:blipFill>
        <p:spPr>
          <a:xfrm>
            <a:off x="5874792" y="8930274"/>
            <a:ext cx="2564358" cy="1442451"/>
          </a:xfrm>
          <a:prstGeom prst="rect">
            <a:avLst/>
          </a:prstGeom>
        </p:spPr>
      </p:pic>
      <p:pic>
        <p:nvPicPr>
          <p:cNvPr id="9" name="Picture 9"/>
          <p:cNvPicPr>
            <a:picLocks noChangeAspect="1"/>
          </p:cNvPicPr>
          <p:nvPr/>
        </p:nvPicPr>
        <p:blipFill>
          <a:blip r:embed="rId7"/>
          <a:srcRect/>
          <a:stretch>
            <a:fillRect/>
          </a:stretch>
        </p:blipFill>
        <p:spPr>
          <a:xfrm>
            <a:off x="13494445" y="9244543"/>
            <a:ext cx="1439797" cy="769637"/>
          </a:xfrm>
          <a:prstGeom prst="rect">
            <a:avLst/>
          </a:prstGeom>
        </p:spPr>
      </p:pic>
      <p:pic>
        <p:nvPicPr>
          <p:cNvPr id="10" name="Picture 10"/>
          <p:cNvPicPr>
            <a:picLocks noChangeAspect="1"/>
          </p:cNvPicPr>
          <p:nvPr/>
        </p:nvPicPr>
        <p:blipFill>
          <a:blip r:embed="rId8"/>
          <a:srcRect/>
          <a:stretch>
            <a:fillRect/>
          </a:stretch>
        </p:blipFill>
        <p:spPr>
          <a:xfrm>
            <a:off x="3535799" y="9198985"/>
            <a:ext cx="1523457" cy="860753"/>
          </a:xfrm>
          <a:prstGeom prst="rect">
            <a:avLst/>
          </a:prstGeom>
        </p:spPr>
      </p:pic>
      <p:pic>
        <p:nvPicPr>
          <p:cNvPr id="11" name="Picture 11"/>
          <p:cNvPicPr>
            <a:picLocks noChangeAspect="1"/>
          </p:cNvPicPr>
          <p:nvPr/>
        </p:nvPicPr>
        <p:blipFill>
          <a:blip r:embed="rId9"/>
          <a:srcRect/>
          <a:stretch>
            <a:fillRect/>
          </a:stretch>
        </p:blipFill>
        <p:spPr>
          <a:xfrm>
            <a:off x="15614318" y="105606"/>
            <a:ext cx="2360900" cy="1328006"/>
          </a:xfrm>
          <a:prstGeom prst="rect">
            <a:avLst/>
          </a:prstGeom>
        </p:spPr>
      </p:pic>
      <p:sp>
        <p:nvSpPr>
          <p:cNvPr id="12" name="TextBox 12"/>
          <p:cNvSpPr txBox="1"/>
          <p:nvPr/>
        </p:nvSpPr>
        <p:spPr>
          <a:xfrm>
            <a:off x="723496" y="1770730"/>
            <a:ext cx="16078199" cy="5180905"/>
          </a:xfrm>
          <a:prstGeom prst="rect">
            <a:avLst/>
          </a:prstGeom>
        </p:spPr>
        <p:txBody>
          <a:bodyPr wrap="square" lIns="0" tIns="0" rIns="0" bIns="0" rtlCol="0" anchor="t">
            <a:spAutoFit/>
          </a:bodyPr>
          <a:lstStyle/>
          <a:p>
            <a:pPr algn="ctr">
              <a:lnSpc>
                <a:spcPts val="8159"/>
              </a:lnSpc>
              <a:spcBef>
                <a:spcPct val="0"/>
              </a:spcBef>
            </a:pPr>
            <a:r>
              <a:rPr lang="pt-BR" sz="4000" b="1" dirty="0">
                <a:solidFill>
                  <a:schemeClr val="bg1"/>
                </a:solidFill>
                <a:latin typeface="Arial" panose="020B0604020202020204" pitchFamily="34" charset="0"/>
                <a:cs typeface="Arial" panose="020B0604020202020204" pitchFamily="34" charset="0"/>
              </a:rPr>
              <a:t>Saída dos Atletas da Pista  / </a:t>
            </a:r>
            <a:r>
              <a:rPr lang="pt-BR" sz="4000" b="1" i="1" dirty="0" err="1">
                <a:solidFill>
                  <a:schemeClr val="bg1"/>
                </a:solidFill>
                <a:latin typeface="Arial" panose="020B0604020202020204" pitchFamily="34" charset="0"/>
                <a:cs typeface="Arial" panose="020B0604020202020204" pitchFamily="34" charset="0"/>
              </a:rPr>
              <a:t>Exit</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of</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the</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athletes</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from</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the</a:t>
            </a:r>
            <a:r>
              <a:rPr lang="pt-BR" sz="4000" b="1" i="1" dirty="0">
                <a:solidFill>
                  <a:schemeClr val="bg1"/>
                </a:solidFill>
                <a:latin typeface="Arial" panose="020B0604020202020204" pitchFamily="34" charset="0"/>
                <a:cs typeface="Arial" panose="020B0604020202020204" pitchFamily="34" charset="0"/>
              </a:rPr>
              <a:t> Track</a:t>
            </a:r>
          </a:p>
          <a:p>
            <a:pPr algn="ctr">
              <a:lnSpc>
                <a:spcPts val="8159"/>
              </a:lnSpc>
              <a:spcBef>
                <a:spcPct val="0"/>
              </a:spcBef>
            </a:pPr>
            <a:endParaRPr lang="pt-BR" sz="4000" b="1" dirty="0">
              <a:solidFill>
                <a:schemeClr val="bg1"/>
              </a:solidFill>
              <a:latin typeface="Arial" panose="020B0604020202020204" pitchFamily="34" charset="0"/>
              <a:cs typeface="Arial" panose="020B0604020202020204" pitchFamily="34" charset="0"/>
            </a:endParaRPr>
          </a:p>
          <a:p>
            <a:pPr algn="ctr">
              <a:spcBef>
                <a:spcPct val="0"/>
              </a:spcBef>
            </a:pPr>
            <a:r>
              <a:rPr lang="pt-BR" sz="4000" b="1" dirty="0">
                <a:solidFill>
                  <a:schemeClr val="bg1"/>
                </a:solidFill>
                <a:latin typeface="Arial" panose="020B0604020202020204" pitchFamily="34" charset="0"/>
                <a:cs typeface="Arial" panose="020B0604020202020204" pitchFamily="34" charset="0"/>
              </a:rPr>
              <a:t>Os atletas deixarão a pista pela Zona Mista, localizada na pista indoor. </a:t>
            </a:r>
          </a:p>
          <a:p>
            <a:pPr algn="ctr">
              <a:spcBef>
                <a:spcPct val="0"/>
              </a:spcBef>
            </a:pPr>
            <a:endParaRPr lang="pt-BR" sz="4000" b="1" dirty="0">
              <a:solidFill>
                <a:schemeClr val="bg1"/>
              </a:solidFill>
              <a:latin typeface="Arial" panose="020B0604020202020204" pitchFamily="34" charset="0"/>
              <a:cs typeface="Arial" panose="020B0604020202020204" pitchFamily="34" charset="0"/>
            </a:endParaRPr>
          </a:p>
          <a:p>
            <a:pPr algn="ctr">
              <a:spcBef>
                <a:spcPct val="0"/>
              </a:spcBef>
            </a:pPr>
            <a:r>
              <a:rPr lang="pt-BR" sz="4000" b="1" i="1" dirty="0" err="1">
                <a:solidFill>
                  <a:schemeClr val="bg1"/>
                </a:solidFill>
                <a:latin typeface="Arial" panose="020B0604020202020204" pitchFamily="34" charset="0"/>
                <a:cs typeface="Arial" panose="020B0604020202020204" pitchFamily="34" charset="0"/>
              </a:rPr>
              <a:t>Athletes</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will</a:t>
            </a:r>
            <a:r>
              <a:rPr lang="pt-BR" sz="4000" b="1" i="1" dirty="0">
                <a:solidFill>
                  <a:schemeClr val="bg1"/>
                </a:solidFill>
                <a:latin typeface="Arial" panose="020B0604020202020204" pitchFamily="34" charset="0"/>
                <a:cs typeface="Arial" panose="020B0604020202020204" pitchFamily="34" charset="0"/>
              </a:rPr>
              <a:t> </a:t>
            </a:r>
            <a:r>
              <a:rPr lang="pt-BR" sz="4000" b="1" i="1" dirty="0" err="1" smtClean="0">
                <a:solidFill>
                  <a:schemeClr val="bg1"/>
                </a:solidFill>
                <a:latin typeface="Arial" panose="020B0604020202020204" pitchFamily="34" charset="0"/>
                <a:cs typeface="Arial" panose="020B0604020202020204" pitchFamily="34" charset="0"/>
              </a:rPr>
              <a:t>exit</a:t>
            </a:r>
            <a:r>
              <a:rPr lang="pt-BR" sz="4000" b="1" i="1" dirty="0" smtClean="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the</a:t>
            </a:r>
            <a:r>
              <a:rPr lang="pt-BR" sz="4000" b="1" i="1" dirty="0">
                <a:solidFill>
                  <a:schemeClr val="bg1"/>
                </a:solidFill>
                <a:latin typeface="Arial" panose="020B0604020202020204" pitchFamily="34" charset="0"/>
                <a:cs typeface="Arial" panose="020B0604020202020204" pitchFamily="34" charset="0"/>
              </a:rPr>
              <a:t> track </a:t>
            </a:r>
            <a:r>
              <a:rPr lang="pt-BR" sz="4000" b="1" i="1" dirty="0" err="1">
                <a:solidFill>
                  <a:schemeClr val="bg1"/>
                </a:solidFill>
                <a:latin typeface="Arial" panose="020B0604020202020204" pitchFamily="34" charset="0"/>
                <a:cs typeface="Arial" panose="020B0604020202020204" pitchFamily="34" charset="0"/>
              </a:rPr>
              <a:t>through</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the</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Mixed</a:t>
            </a:r>
            <a:r>
              <a:rPr lang="pt-BR" sz="4000" b="1" i="1" dirty="0">
                <a:solidFill>
                  <a:schemeClr val="bg1"/>
                </a:solidFill>
                <a:latin typeface="Arial" panose="020B0604020202020204" pitchFamily="34" charset="0"/>
                <a:cs typeface="Arial" panose="020B0604020202020204" pitchFamily="34" charset="0"/>
              </a:rPr>
              <a:t> Zone, </a:t>
            </a:r>
            <a:r>
              <a:rPr lang="pt-BR" sz="4000" b="1" i="1" dirty="0" err="1">
                <a:solidFill>
                  <a:schemeClr val="bg1"/>
                </a:solidFill>
                <a:latin typeface="Arial" panose="020B0604020202020204" pitchFamily="34" charset="0"/>
                <a:cs typeface="Arial" panose="020B0604020202020204" pitchFamily="34" charset="0"/>
              </a:rPr>
              <a:t>located</a:t>
            </a:r>
            <a:r>
              <a:rPr lang="pt-BR" sz="4000" b="1" i="1" dirty="0">
                <a:solidFill>
                  <a:schemeClr val="bg1"/>
                </a:solidFill>
                <a:latin typeface="Arial" panose="020B0604020202020204" pitchFamily="34" charset="0"/>
                <a:cs typeface="Arial" panose="020B0604020202020204" pitchFamily="34" charset="0"/>
              </a:rPr>
              <a:t> </a:t>
            </a:r>
            <a:r>
              <a:rPr lang="pt-BR" sz="4000" b="1" i="1" dirty="0" smtClean="0">
                <a:solidFill>
                  <a:schemeClr val="bg1"/>
                </a:solidFill>
                <a:latin typeface="Arial" panose="020B0604020202020204" pitchFamily="34" charset="0"/>
                <a:cs typeface="Arial" panose="020B0604020202020204" pitchFamily="34" charset="0"/>
              </a:rPr>
              <a:t>in </a:t>
            </a:r>
            <a:r>
              <a:rPr lang="pt-BR" sz="4000" b="1" i="1" dirty="0" err="1" smtClean="0">
                <a:solidFill>
                  <a:schemeClr val="bg1"/>
                </a:solidFill>
                <a:latin typeface="Arial" panose="020B0604020202020204" pitchFamily="34" charset="0"/>
                <a:cs typeface="Arial" panose="020B0604020202020204" pitchFamily="34" charset="0"/>
              </a:rPr>
              <a:t>the</a:t>
            </a:r>
            <a:r>
              <a:rPr lang="pt-BR" sz="4000" b="1" i="1" dirty="0">
                <a:solidFill>
                  <a:schemeClr val="bg1"/>
                </a:solidFill>
                <a:latin typeface="Arial" panose="020B0604020202020204" pitchFamily="34" charset="0"/>
                <a:cs typeface="Arial" panose="020B0604020202020204" pitchFamily="34" charset="0"/>
              </a:rPr>
              <a:t> </a:t>
            </a:r>
            <a:r>
              <a:rPr lang="pt-BR" sz="4000" b="1" i="1" dirty="0" smtClean="0">
                <a:solidFill>
                  <a:schemeClr val="bg1"/>
                </a:solidFill>
                <a:latin typeface="Arial" panose="020B0604020202020204" pitchFamily="34" charset="0"/>
                <a:cs typeface="Arial" panose="020B0604020202020204" pitchFamily="34" charset="0"/>
              </a:rPr>
              <a:t>indoor</a:t>
            </a:r>
            <a:r>
              <a:rPr lang="en-US" sz="4000" b="1" i="1" dirty="0" smtClean="0">
                <a:solidFill>
                  <a:schemeClr val="bg1"/>
                </a:solidFill>
                <a:latin typeface="Arial" panose="020B0604020202020204" pitchFamily="34" charset="0"/>
                <a:cs typeface="Arial" panose="020B0604020202020204" pitchFamily="34" charset="0"/>
              </a:rPr>
              <a:t> </a:t>
            </a:r>
            <a:r>
              <a:rPr lang="pt-BR" sz="4000" b="1" i="1" dirty="0" err="1" smtClean="0">
                <a:solidFill>
                  <a:schemeClr val="bg1"/>
                </a:solidFill>
                <a:latin typeface="Arial" panose="020B0604020202020204" pitchFamily="34" charset="0"/>
                <a:cs typeface="Arial" panose="020B0604020202020204" pitchFamily="34" charset="0"/>
              </a:rPr>
              <a:t>track</a:t>
            </a:r>
            <a:r>
              <a:rPr lang="pt-BR" sz="4000" b="1" i="1" dirty="0" smtClean="0">
                <a:solidFill>
                  <a:schemeClr val="bg1"/>
                </a:solidFill>
                <a:latin typeface="Arial" panose="020B0604020202020204" pitchFamily="34" charset="0"/>
                <a:cs typeface="Arial" panose="020B0604020202020204" pitchFamily="34" charset="0"/>
              </a:rPr>
              <a:t>.</a:t>
            </a:r>
            <a:endParaRPr lang="en-US" sz="40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4301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143" t="11485" r="9827" b="11485"/>
          <a:stretch>
            <a:fillRect/>
          </a:stretch>
        </p:blipFill>
        <p:spPr>
          <a:xfrm>
            <a:off x="0" y="-633394"/>
            <a:ext cx="18288000" cy="10287000"/>
          </a:xfrm>
          <a:prstGeom prst="rect">
            <a:avLst/>
          </a:prstGeom>
        </p:spPr>
      </p:pic>
      <p:grpSp>
        <p:nvGrpSpPr>
          <p:cNvPr id="3" name="Group 3"/>
          <p:cNvGrpSpPr/>
          <p:nvPr/>
        </p:nvGrpSpPr>
        <p:grpSpPr>
          <a:xfrm>
            <a:off x="-131157" y="8844549"/>
            <a:ext cx="18550314" cy="5657850"/>
            <a:chOff x="0" y="0"/>
            <a:chExt cx="19886936" cy="6065520"/>
          </a:xfrm>
        </p:grpSpPr>
        <p:sp>
          <p:nvSpPr>
            <p:cNvPr id="4" name="Freeform 4"/>
            <p:cNvSpPr/>
            <p:nvPr/>
          </p:nvSpPr>
          <p:spPr>
            <a:xfrm>
              <a:off x="-50800" y="0"/>
              <a:ext cx="19988537" cy="6066790"/>
            </a:xfrm>
            <a:custGeom>
              <a:avLst/>
              <a:gdLst/>
              <a:ahLst/>
              <a:cxnLst/>
              <a:rect l="l" t="t" r="r" b="b"/>
              <a:pathLst>
                <a:path w="19988537" h="6066790">
                  <a:moveTo>
                    <a:pt x="1692910" y="0"/>
                  </a:moveTo>
                  <a:lnTo>
                    <a:pt x="1692910" y="6065520"/>
                  </a:lnTo>
                  <a:cubicBezTo>
                    <a:pt x="1710690" y="6066790"/>
                    <a:pt x="1728470" y="6066790"/>
                    <a:pt x="1746250" y="6066790"/>
                  </a:cubicBezTo>
                  <a:lnTo>
                    <a:pt x="18232126" y="6066790"/>
                  </a:lnTo>
                  <a:lnTo>
                    <a:pt x="18232126" y="0"/>
                  </a:lnTo>
                  <a:lnTo>
                    <a:pt x="1692910" y="0"/>
                  </a:lnTo>
                  <a:close/>
                  <a:moveTo>
                    <a:pt x="18689326" y="0"/>
                  </a:moveTo>
                  <a:lnTo>
                    <a:pt x="18232126" y="0"/>
                  </a:lnTo>
                  <a:lnTo>
                    <a:pt x="18232126" y="6065520"/>
                  </a:lnTo>
                  <a:lnTo>
                    <a:pt x="18242287" y="6065520"/>
                  </a:lnTo>
                  <a:cubicBezTo>
                    <a:pt x="18981426" y="6065520"/>
                    <a:pt x="19630396" y="5462270"/>
                    <a:pt x="19683737" y="4725670"/>
                  </a:cubicBezTo>
                  <a:lnTo>
                    <a:pt x="19933926" y="1338580"/>
                  </a:lnTo>
                  <a:cubicBezTo>
                    <a:pt x="19988537" y="603250"/>
                    <a:pt x="19428467" y="0"/>
                    <a:pt x="18689326"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FFFF"/>
            </a:solidFill>
          </p:spPr>
        </p:sp>
      </p:grpSp>
      <p:pic>
        <p:nvPicPr>
          <p:cNvPr id="5" name="Picture 5"/>
          <p:cNvPicPr>
            <a:picLocks noChangeAspect="1"/>
          </p:cNvPicPr>
          <p:nvPr/>
        </p:nvPicPr>
        <p:blipFill>
          <a:blip r:embed="rId3"/>
          <a:srcRect t="13707" b="24171"/>
          <a:stretch>
            <a:fillRect/>
          </a:stretch>
        </p:blipFill>
        <p:spPr>
          <a:xfrm>
            <a:off x="9286875" y="9345524"/>
            <a:ext cx="1624578" cy="567676"/>
          </a:xfrm>
          <a:prstGeom prst="rect">
            <a:avLst/>
          </a:prstGeom>
        </p:spPr>
      </p:pic>
      <p:pic>
        <p:nvPicPr>
          <p:cNvPr id="6" name="Picture 6"/>
          <p:cNvPicPr>
            <a:picLocks noChangeAspect="1"/>
          </p:cNvPicPr>
          <p:nvPr/>
        </p:nvPicPr>
        <p:blipFill>
          <a:blip r:embed="rId4"/>
          <a:srcRect/>
          <a:stretch>
            <a:fillRect/>
          </a:stretch>
        </p:blipFill>
        <p:spPr>
          <a:xfrm>
            <a:off x="11529512" y="9288676"/>
            <a:ext cx="1136257" cy="638370"/>
          </a:xfrm>
          <a:prstGeom prst="rect">
            <a:avLst/>
          </a:prstGeom>
        </p:spPr>
      </p:pic>
      <p:pic>
        <p:nvPicPr>
          <p:cNvPr id="7" name="Picture 7"/>
          <p:cNvPicPr>
            <a:picLocks noChangeAspect="1"/>
          </p:cNvPicPr>
          <p:nvPr/>
        </p:nvPicPr>
        <p:blipFill>
          <a:blip r:embed="rId5"/>
          <a:srcRect/>
          <a:stretch>
            <a:fillRect/>
          </a:stretch>
        </p:blipFill>
        <p:spPr>
          <a:xfrm>
            <a:off x="428613" y="105606"/>
            <a:ext cx="2445976" cy="1375861"/>
          </a:xfrm>
          <a:prstGeom prst="rect">
            <a:avLst/>
          </a:prstGeom>
        </p:spPr>
      </p:pic>
      <p:pic>
        <p:nvPicPr>
          <p:cNvPr id="8" name="Picture 8"/>
          <p:cNvPicPr>
            <a:picLocks noChangeAspect="1"/>
          </p:cNvPicPr>
          <p:nvPr/>
        </p:nvPicPr>
        <p:blipFill>
          <a:blip r:embed="rId6"/>
          <a:srcRect/>
          <a:stretch>
            <a:fillRect/>
          </a:stretch>
        </p:blipFill>
        <p:spPr>
          <a:xfrm>
            <a:off x="5874792" y="8930274"/>
            <a:ext cx="2564358" cy="1442451"/>
          </a:xfrm>
          <a:prstGeom prst="rect">
            <a:avLst/>
          </a:prstGeom>
        </p:spPr>
      </p:pic>
      <p:pic>
        <p:nvPicPr>
          <p:cNvPr id="9" name="Picture 9"/>
          <p:cNvPicPr>
            <a:picLocks noChangeAspect="1"/>
          </p:cNvPicPr>
          <p:nvPr/>
        </p:nvPicPr>
        <p:blipFill>
          <a:blip r:embed="rId7"/>
          <a:srcRect/>
          <a:stretch>
            <a:fillRect/>
          </a:stretch>
        </p:blipFill>
        <p:spPr>
          <a:xfrm>
            <a:off x="13494445" y="9244543"/>
            <a:ext cx="1439797" cy="769637"/>
          </a:xfrm>
          <a:prstGeom prst="rect">
            <a:avLst/>
          </a:prstGeom>
        </p:spPr>
      </p:pic>
      <p:pic>
        <p:nvPicPr>
          <p:cNvPr id="10" name="Picture 10"/>
          <p:cNvPicPr>
            <a:picLocks noChangeAspect="1"/>
          </p:cNvPicPr>
          <p:nvPr/>
        </p:nvPicPr>
        <p:blipFill>
          <a:blip r:embed="rId8"/>
          <a:srcRect/>
          <a:stretch>
            <a:fillRect/>
          </a:stretch>
        </p:blipFill>
        <p:spPr>
          <a:xfrm>
            <a:off x="3535799" y="9198985"/>
            <a:ext cx="1523457" cy="860753"/>
          </a:xfrm>
          <a:prstGeom prst="rect">
            <a:avLst/>
          </a:prstGeom>
        </p:spPr>
      </p:pic>
      <p:pic>
        <p:nvPicPr>
          <p:cNvPr id="11" name="Picture 11"/>
          <p:cNvPicPr>
            <a:picLocks noChangeAspect="1"/>
          </p:cNvPicPr>
          <p:nvPr/>
        </p:nvPicPr>
        <p:blipFill>
          <a:blip r:embed="rId9"/>
          <a:srcRect/>
          <a:stretch>
            <a:fillRect/>
          </a:stretch>
        </p:blipFill>
        <p:spPr>
          <a:xfrm>
            <a:off x="15614318" y="105606"/>
            <a:ext cx="2360900" cy="1328006"/>
          </a:xfrm>
          <a:prstGeom prst="rect">
            <a:avLst/>
          </a:prstGeom>
        </p:spPr>
      </p:pic>
      <p:sp>
        <p:nvSpPr>
          <p:cNvPr id="12" name="TextBox 12"/>
          <p:cNvSpPr txBox="1"/>
          <p:nvPr/>
        </p:nvSpPr>
        <p:spPr>
          <a:xfrm>
            <a:off x="312782" y="868368"/>
            <a:ext cx="17525999" cy="6591548"/>
          </a:xfrm>
          <a:prstGeom prst="rect">
            <a:avLst/>
          </a:prstGeom>
        </p:spPr>
        <p:txBody>
          <a:bodyPr wrap="square" lIns="0" tIns="0" rIns="0" bIns="0" rtlCol="0" anchor="t">
            <a:spAutoFit/>
          </a:bodyPr>
          <a:lstStyle/>
          <a:p>
            <a:pPr algn="ctr">
              <a:lnSpc>
                <a:spcPts val="8159"/>
              </a:lnSpc>
              <a:spcBef>
                <a:spcPct val="0"/>
              </a:spcBef>
            </a:pPr>
            <a:r>
              <a:rPr lang="pt-BR" sz="4000" b="1" dirty="0">
                <a:solidFill>
                  <a:schemeClr val="bg1"/>
                </a:solidFill>
                <a:latin typeface="Arial" panose="020B0604020202020204" pitchFamily="34" charset="0"/>
                <a:cs typeface="Arial" panose="020B0604020202020204" pitchFamily="34" charset="0"/>
              </a:rPr>
              <a:t>Implementos Pessoais / </a:t>
            </a:r>
            <a:r>
              <a:rPr lang="pt-BR" sz="4000" b="1" i="1" dirty="0">
                <a:solidFill>
                  <a:schemeClr val="bg1"/>
                </a:solidFill>
                <a:latin typeface="Arial" panose="020B0604020202020204" pitchFamily="34" charset="0"/>
                <a:cs typeface="Arial" panose="020B0604020202020204" pitchFamily="34" charset="0"/>
              </a:rPr>
              <a:t>Personal </a:t>
            </a:r>
            <a:r>
              <a:rPr lang="pt-BR" sz="4000" b="1" i="1" dirty="0" err="1">
                <a:solidFill>
                  <a:schemeClr val="bg1"/>
                </a:solidFill>
                <a:latin typeface="Arial" panose="020B0604020202020204" pitchFamily="34" charset="0"/>
                <a:cs typeface="Arial" panose="020B0604020202020204" pitchFamily="34" charset="0"/>
              </a:rPr>
              <a:t>Implements</a:t>
            </a:r>
            <a:r>
              <a:rPr lang="pt-BR" sz="4000" b="1" i="1" dirty="0">
                <a:solidFill>
                  <a:schemeClr val="bg1"/>
                </a:solidFill>
                <a:latin typeface="Arial" panose="020B0604020202020204" pitchFamily="34" charset="0"/>
                <a:cs typeface="Arial" panose="020B0604020202020204" pitchFamily="34" charset="0"/>
              </a:rPr>
              <a:t> </a:t>
            </a:r>
          </a:p>
          <a:p>
            <a:pPr algn="ctr">
              <a:spcBef>
                <a:spcPct val="0"/>
              </a:spcBef>
            </a:pPr>
            <a:r>
              <a:rPr lang="pt-BR" sz="2400" dirty="0">
                <a:latin typeface="Arial" panose="020B0604020202020204" pitchFamily="34" charset="0"/>
                <a:cs typeface="Arial" panose="020B0604020202020204" pitchFamily="34" charset="0"/>
              </a:rPr>
              <a:t> </a:t>
            </a:r>
            <a:r>
              <a:rPr lang="pt-BR" sz="4000" b="1" dirty="0">
                <a:solidFill>
                  <a:schemeClr val="bg1"/>
                </a:solidFill>
                <a:latin typeface="Arial" panose="020B0604020202020204" pitchFamily="34" charset="0"/>
                <a:cs typeface="Arial" panose="020B0604020202020204" pitchFamily="34" charset="0"/>
              </a:rPr>
              <a:t>Atletas que desejarem utilizar seus próprios implementos poderão fazê-lo, devendo os mesmos serem entregues na Câmara de Chamada, com uma hora de antecedência em relação ao horário das provas. Todos os implementos serão devolvidos no mesmo local, após a prova, quer tenham sido aprovados ou não. </a:t>
            </a:r>
          </a:p>
          <a:p>
            <a:pPr algn="ctr">
              <a:spcBef>
                <a:spcPct val="0"/>
              </a:spcBef>
            </a:pPr>
            <a:r>
              <a:rPr lang="pt-BR" sz="4000" b="1" dirty="0">
                <a:solidFill>
                  <a:schemeClr val="bg1"/>
                </a:solidFill>
                <a:latin typeface="Arial" panose="020B0604020202020204" pitchFamily="34" charset="0"/>
                <a:cs typeface="Arial" panose="020B0604020202020204" pitchFamily="34" charset="0"/>
              </a:rPr>
              <a:t>    </a:t>
            </a:r>
          </a:p>
          <a:p>
            <a:pPr algn="ctr">
              <a:spcBef>
                <a:spcPct val="0"/>
              </a:spcBef>
            </a:pPr>
            <a:r>
              <a:rPr lang="pt-BR" sz="4000" b="1" i="1" dirty="0" smtClean="0">
                <a:solidFill>
                  <a:schemeClr val="bg1"/>
                </a:solidFill>
                <a:latin typeface="Arial" panose="020B0604020202020204" pitchFamily="34" charset="0"/>
                <a:cs typeface="Arial" panose="020B0604020202020204" pitchFamily="34" charset="0"/>
              </a:rPr>
              <a:t>The use </a:t>
            </a:r>
            <a:r>
              <a:rPr lang="pt-BR" sz="4000" b="1" i="1" dirty="0" err="1" smtClean="0">
                <a:solidFill>
                  <a:schemeClr val="bg1"/>
                </a:solidFill>
                <a:latin typeface="Arial" panose="020B0604020202020204" pitchFamily="34" charset="0"/>
                <a:cs typeface="Arial" panose="020B0604020202020204" pitchFamily="34" charset="0"/>
              </a:rPr>
              <a:t>of</a:t>
            </a:r>
            <a:r>
              <a:rPr lang="pt-BR" sz="4000" b="1" i="1" dirty="0" smtClean="0">
                <a:solidFill>
                  <a:schemeClr val="bg1"/>
                </a:solidFill>
                <a:latin typeface="Arial" panose="020B0604020202020204" pitchFamily="34" charset="0"/>
                <a:cs typeface="Arial" panose="020B0604020202020204" pitchFamily="34" charset="0"/>
              </a:rPr>
              <a:t> </a:t>
            </a:r>
            <a:r>
              <a:rPr lang="pt-BR" sz="4000" b="1" i="1" dirty="0" err="1" smtClean="0">
                <a:solidFill>
                  <a:schemeClr val="bg1"/>
                </a:solidFill>
                <a:latin typeface="Arial" panose="020B0604020202020204" pitchFamily="34" charset="0"/>
                <a:cs typeface="Arial" panose="020B0604020202020204" pitchFamily="34" charset="0"/>
              </a:rPr>
              <a:t>personal</a:t>
            </a:r>
            <a:r>
              <a:rPr lang="pt-BR" sz="4000" b="1" i="1" dirty="0" smtClean="0">
                <a:solidFill>
                  <a:schemeClr val="bg1"/>
                </a:solidFill>
                <a:latin typeface="Arial" panose="020B0604020202020204" pitchFamily="34" charset="0"/>
                <a:cs typeface="Arial" panose="020B0604020202020204" pitchFamily="34" charset="0"/>
              </a:rPr>
              <a:t> </a:t>
            </a:r>
            <a:r>
              <a:rPr lang="pt-BR" sz="4000" b="1" i="1" dirty="0" err="1" smtClean="0">
                <a:solidFill>
                  <a:schemeClr val="bg1"/>
                </a:solidFill>
                <a:latin typeface="Arial" panose="020B0604020202020204" pitchFamily="34" charset="0"/>
                <a:cs typeface="Arial" panose="020B0604020202020204" pitchFamily="34" charset="0"/>
              </a:rPr>
              <a:t>implements</a:t>
            </a:r>
            <a:r>
              <a:rPr lang="pt-BR" sz="4000" b="1" i="1" dirty="0" smtClean="0">
                <a:solidFill>
                  <a:schemeClr val="bg1"/>
                </a:solidFill>
                <a:latin typeface="Arial" panose="020B0604020202020204" pitchFamily="34" charset="0"/>
                <a:cs typeface="Arial" panose="020B0604020202020204" pitchFamily="34" charset="0"/>
              </a:rPr>
              <a:t> </a:t>
            </a:r>
            <a:r>
              <a:rPr lang="pt-BR" sz="4000" b="1" i="1" dirty="0" err="1" smtClean="0">
                <a:solidFill>
                  <a:schemeClr val="bg1"/>
                </a:solidFill>
                <a:latin typeface="Arial" panose="020B0604020202020204" pitchFamily="34" charset="0"/>
                <a:cs typeface="Arial" panose="020B0604020202020204" pitchFamily="34" charset="0"/>
              </a:rPr>
              <a:t>ill</a:t>
            </a:r>
            <a:r>
              <a:rPr lang="pt-BR" sz="4000" b="1" i="1" dirty="0" smtClean="0">
                <a:solidFill>
                  <a:schemeClr val="bg1"/>
                </a:solidFill>
                <a:latin typeface="Arial" panose="020B0604020202020204" pitchFamily="34" charset="0"/>
                <a:cs typeface="Arial" panose="020B0604020202020204" pitchFamily="34" charset="0"/>
              </a:rPr>
              <a:t> </a:t>
            </a:r>
            <a:r>
              <a:rPr lang="pt-BR" sz="4000" b="1" i="1" dirty="0" err="1" smtClean="0">
                <a:solidFill>
                  <a:schemeClr val="bg1"/>
                </a:solidFill>
                <a:latin typeface="Arial" panose="020B0604020202020204" pitchFamily="34" charset="0"/>
                <a:cs typeface="Arial" panose="020B0604020202020204" pitchFamily="34" charset="0"/>
              </a:rPr>
              <a:t>be</a:t>
            </a:r>
            <a:r>
              <a:rPr lang="pt-BR" sz="4000" b="1" i="1" dirty="0" smtClean="0">
                <a:solidFill>
                  <a:schemeClr val="bg1"/>
                </a:solidFill>
                <a:latin typeface="Arial" panose="020B0604020202020204" pitchFamily="34" charset="0"/>
                <a:cs typeface="Arial" panose="020B0604020202020204" pitchFamily="34" charset="0"/>
              </a:rPr>
              <a:t> </a:t>
            </a:r>
            <a:r>
              <a:rPr lang="pt-BR" sz="4000" b="1" i="1" dirty="0" err="1" smtClean="0">
                <a:solidFill>
                  <a:schemeClr val="bg1"/>
                </a:solidFill>
                <a:latin typeface="Arial" panose="020B0604020202020204" pitchFamily="34" charset="0"/>
                <a:cs typeface="Arial" panose="020B0604020202020204" pitchFamily="34" charset="0"/>
              </a:rPr>
              <a:t>allowed</a:t>
            </a:r>
            <a:r>
              <a:rPr lang="pt-BR" sz="4000" b="1" i="1" dirty="0" smtClean="0">
                <a:solidFill>
                  <a:schemeClr val="bg1"/>
                </a:solidFill>
                <a:latin typeface="Arial" panose="020B0604020202020204" pitchFamily="34" charset="0"/>
                <a:cs typeface="Arial" panose="020B0604020202020204" pitchFamily="34" charset="0"/>
              </a:rPr>
              <a:t> as </a:t>
            </a:r>
            <a:r>
              <a:rPr lang="pt-BR" sz="4000" b="1" i="1" dirty="0" err="1" smtClean="0">
                <a:solidFill>
                  <a:schemeClr val="bg1"/>
                </a:solidFill>
                <a:latin typeface="Arial" panose="020B0604020202020204" pitchFamily="34" charset="0"/>
                <a:cs typeface="Arial" panose="020B0604020202020204" pitchFamily="34" charset="0"/>
              </a:rPr>
              <a:t>long</a:t>
            </a:r>
            <a:r>
              <a:rPr lang="pt-BR" sz="4000" b="1" i="1" dirty="0" smtClean="0">
                <a:solidFill>
                  <a:schemeClr val="bg1"/>
                </a:solidFill>
                <a:latin typeface="Arial" panose="020B0604020202020204" pitchFamily="34" charset="0"/>
                <a:cs typeface="Arial" panose="020B0604020202020204" pitchFamily="34" charset="0"/>
              </a:rPr>
              <a:t> as </a:t>
            </a:r>
            <a:r>
              <a:rPr lang="pt-BR" sz="4000" b="1" i="1" dirty="0" err="1" smtClean="0">
                <a:solidFill>
                  <a:schemeClr val="bg1"/>
                </a:solidFill>
                <a:latin typeface="Arial" panose="020B0604020202020204" pitchFamily="34" charset="0"/>
                <a:cs typeface="Arial" panose="020B0604020202020204" pitchFamily="34" charset="0"/>
              </a:rPr>
              <a:t>they</a:t>
            </a:r>
            <a:r>
              <a:rPr lang="pt-BR" sz="4000" b="1" i="1" dirty="0" smtClean="0">
                <a:solidFill>
                  <a:schemeClr val="bg1"/>
                </a:solidFill>
                <a:latin typeface="Arial" panose="020B0604020202020204" pitchFamily="34" charset="0"/>
                <a:cs typeface="Arial" panose="020B0604020202020204" pitchFamily="34" charset="0"/>
              </a:rPr>
              <a:t> are </a:t>
            </a:r>
            <a:r>
              <a:rPr lang="pt-BR" sz="4000" b="1" i="1" dirty="0" err="1" smtClean="0">
                <a:solidFill>
                  <a:schemeClr val="bg1"/>
                </a:solidFill>
                <a:latin typeface="Arial" panose="020B0604020202020204" pitchFamily="34" charset="0"/>
                <a:cs typeface="Arial" panose="020B0604020202020204" pitchFamily="34" charset="0"/>
              </a:rPr>
              <a:t>admitted</a:t>
            </a:r>
            <a:r>
              <a:rPr lang="pt-BR" sz="4000" b="1" i="1" dirty="0" smtClean="0">
                <a:solidFill>
                  <a:schemeClr val="bg1"/>
                </a:solidFill>
                <a:latin typeface="Arial" panose="020B0604020202020204" pitchFamily="34" charset="0"/>
                <a:cs typeface="Arial" panose="020B0604020202020204" pitchFamily="34" charset="0"/>
              </a:rPr>
              <a:t> in </a:t>
            </a:r>
            <a:r>
              <a:rPr lang="pt-BR" sz="4000" b="1" i="1" dirty="0" err="1">
                <a:solidFill>
                  <a:schemeClr val="bg1"/>
                </a:solidFill>
                <a:latin typeface="Arial" panose="020B0604020202020204" pitchFamily="34" charset="0"/>
                <a:cs typeface="Arial" panose="020B0604020202020204" pitchFamily="34" charset="0"/>
              </a:rPr>
              <a:t>the</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Call</a:t>
            </a:r>
            <a:r>
              <a:rPr lang="pt-BR" sz="4000" b="1" i="1" dirty="0">
                <a:solidFill>
                  <a:schemeClr val="bg1"/>
                </a:solidFill>
                <a:latin typeface="Arial" panose="020B0604020202020204" pitchFamily="34" charset="0"/>
                <a:cs typeface="Arial" panose="020B0604020202020204" pitchFamily="34" charset="0"/>
              </a:rPr>
              <a:t> </a:t>
            </a:r>
            <a:r>
              <a:rPr lang="pt-BR" sz="4000" b="1" i="1" dirty="0" err="1" smtClean="0">
                <a:solidFill>
                  <a:schemeClr val="bg1"/>
                </a:solidFill>
                <a:latin typeface="Arial" panose="020B0604020202020204" pitchFamily="34" charset="0"/>
                <a:cs typeface="Arial" panose="020B0604020202020204" pitchFamily="34" charset="0"/>
              </a:rPr>
              <a:t>Room</a:t>
            </a:r>
            <a:r>
              <a:rPr lang="pt-BR" sz="4000" b="1" i="1" dirty="0" smtClean="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one</a:t>
            </a:r>
            <a:r>
              <a:rPr lang="pt-BR" sz="4000" b="1" i="1" dirty="0">
                <a:solidFill>
                  <a:schemeClr val="bg1"/>
                </a:solidFill>
                <a:latin typeface="Arial" panose="020B0604020202020204" pitchFamily="34" charset="0"/>
                <a:cs typeface="Arial" panose="020B0604020202020204" pitchFamily="34" charset="0"/>
              </a:rPr>
              <a:t> hour </a:t>
            </a:r>
            <a:r>
              <a:rPr lang="pt-BR" sz="4000" b="1" i="1" dirty="0" err="1">
                <a:solidFill>
                  <a:schemeClr val="bg1"/>
                </a:solidFill>
                <a:latin typeface="Arial" panose="020B0604020202020204" pitchFamily="34" charset="0"/>
                <a:cs typeface="Arial" panose="020B0604020202020204" pitchFamily="34" charset="0"/>
              </a:rPr>
              <a:t>before</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the</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competition</a:t>
            </a:r>
            <a:r>
              <a:rPr lang="pt-BR" sz="4000" b="1" i="1" dirty="0">
                <a:solidFill>
                  <a:schemeClr val="bg1"/>
                </a:solidFill>
                <a:latin typeface="Arial" panose="020B0604020202020204" pitchFamily="34" charset="0"/>
                <a:cs typeface="Arial" panose="020B0604020202020204" pitchFamily="34" charset="0"/>
              </a:rPr>
              <a:t> time. All </a:t>
            </a:r>
            <a:r>
              <a:rPr lang="pt-BR" sz="4000" b="1" i="1" dirty="0" err="1">
                <a:solidFill>
                  <a:schemeClr val="bg1"/>
                </a:solidFill>
                <a:latin typeface="Arial" panose="020B0604020202020204" pitchFamily="34" charset="0"/>
                <a:cs typeface="Arial" panose="020B0604020202020204" pitchFamily="34" charset="0"/>
              </a:rPr>
              <a:t>implements</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will</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be</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returned</a:t>
            </a:r>
            <a:r>
              <a:rPr lang="pt-BR" sz="4000" b="1" i="1" dirty="0">
                <a:solidFill>
                  <a:schemeClr val="bg1"/>
                </a:solidFill>
                <a:latin typeface="Arial" panose="020B0604020202020204" pitchFamily="34" charset="0"/>
                <a:cs typeface="Arial" panose="020B0604020202020204" pitchFamily="34" charset="0"/>
              </a:rPr>
              <a:t> </a:t>
            </a:r>
            <a:r>
              <a:rPr lang="pt-BR" sz="4000" b="1" i="1" dirty="0" smtClean="0">
                <a:solidFill>
                  <a:schemeClr val="bg1"/>
                </a:solidFill>
                <a:latin typeface="Arial" panose="020B0604020202020204" pitchFamily="34" charset="0"/>
                <a:cs typeface="Arial" panose="020B0604020202020204" pitchFamily="34" charset="0"/>
              </a:rPr>
              <a:t>at </a:t>
            </a:r>
            <a:r>
              <a:rPr lang="pt-BR" sz="4000" b="1" i="1" dirty="0" err="1" smtClean="0">
                <a:solidFill>
                  <a:schemeClr val="bg1"/>
                </a:solidFill>
                <a:latin typeface="Arial" panose="020B0604020202020204" pitchFamily="34" charset="0"/>
                <a:cs typeface="Arial" panose="020B0604020202020204" pitchFamily="34" charset="0"/>
              </a:rPr>
              <a:t>the</a:t>
            </a:r>
            <a:r>
              <a:rPr lang="pt-BR" sz="4000" b="1" i="1" dirty="0" smtClean="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same</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location</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after</a:t>
            </a:r>
            <a:r>
              <a:rPr lang="pt-BR" sz="4000" b="1" i="1" dirty="0">
                <a:solidFill>
                  <a:schemeClr val="bg1"/>
                </a:solidFill>
                <a:latin typeface="Arial" panose="020B0604020202020204" pitchFamily="34" charset="0"/>
                <a:cs typeface="Arial" panose="020B0604020202020204" pitchFamily="34" charset="0"/>
              </a:rPr>
              <a:t> </a:t>
            </a:r>
            <a:r>
              <a:rPr lang="pt-BR" sz="4000" b="1" i="1" dirty="0" err="1">
                <a:solidFill>
                  <a:schemeClr val="bg1"/>
                </a:solidFill>
                <a:latin typeface="Arial" panose="020B0604020202020204" pitchFamily="34" charset="0"/>
                <a:cs typeface="Arial" panose="020B0604020202020204" pitchFamily="34" charset="0"/>
              </a:rPr>
              <a:t>the</a:t>
            </a:r>
            <a:r>
              <a:rPr lang="pt-BR" sz="4000" b="1" i="1" dirty="0">
                <a:solidFill>
                  <a:schemeClr val="bg1"/>
                </a:solidFill>
                <a:latin typeface="Arial" panose="020B0604020202020204" pitchFamily="34" charset="0"/>
                <a:cs typeface="Arial" panose="020B0604020202020204" pitchFamily="34" charset="0"/>
              </a:rPr>
              <a:t> </a:t>
            </a:r>
            <a:r>
              <a:rPr lang="pt-BR" sz="4000" b="1" i="1" dirty="0" err="1" smtClean="0">
                <a:solidFill>
                  <a:schemeClr val="bg1"/>
                </a:solidFill>
                <a:latin typeface="Arial" panose="020B0604020202020204" pitchFamily="34" charset="0"/>
                <a:cs typeface="Arial" panose="020B0604020202020204" pitchFamily="34" charset="0"/>
              </a:rPr>
              <a:t>event</a:t>
            </a:r>
            <a:r>
              <a:rPr lang="pt-BR" sz="4000" b="1" i="1" dirty="0">
                <a:solidFill>
                  <a:schemeClr val="bg1"/>
                </a:solidFill>
                <a:latin typeface="Arial" panose="020B0604020202020204" pitchFamily="34" charset="0"/>
                <a:cs typeface="Arial" panose="020B0604020202020204" pitchFamily="34" charset="0"/>
              </a:rPr>
              <a:t>.</a:t>
            </a:r>
            <a:endParaRPr lang="en-US" sz="40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931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143" t="11485" r="9827" b="11485"/>
          <a:stretch>
            <a:fillRect/>
          </a:stretch>
        </p:blipFill>
        <p:spPr>
          <a:xfrm>
            <a:off x="0" y="0"/>
            <a:ext cx="18288000" cy="10287000"/>
          </a:xfrm>
          <a:prstGeom prst="rect">
            <a:avLst/>
          </a:prstGeom>
        </p:spPr>
      </p:pic>
      <p:grpSp>
        <p:nvGrpSpPr>
          <p:cNvPr id="3" name="Group 3"/>
          <p:cNvGrpSpPr/>
          <p:nvPr/>
        </p:nvGrpSpPr>
        <p:grpSpPr>
          <a:xfrm>
            <a:off x="-131157" y="8844549"/>
            <a:ext cx="18550314" cy="5657850"/>
            <a:chOff x="0" y="0"/>
            <a:chExt cx="19886936" cy="6065520"/>
          </a:xfrm>
        </p:grpSpPr>
        <p:sp>
          <p:nvSpPr>
            <p:cNvPr id="4" name="Freeform 4"/>
            <p:cNvSpPr/>
            <p:nvPr/>
          </p:nvSpPr>
          <p:spPr>
            <a:xfrm>
              <a:off x="-50800" y="0"/>
              <a:ext cx="19988537" cy="6066790"/>
            </a:xfrm>
            <a:custGeom>
              <a:avLst/>
              <a:gdLst/>
              <a:ahLst/>
              <a:cxnLst/>
              <a:rect l="l" t="t" r="r" b="b"/>
              <a:pathLst>
                <a:path w="19988537" h="6066790">
                  <a:moveTo>
                    <a:pt x="1692910" y="0"/>
                  </a:moveTo>
                  <a:lnTo>
                    <a:pt x="1692910" y="6065520"/>
                  </a:lnTo>
                  <a:cubicBezTo>
                    <a:pt x="1710690" y="6066790"/>
                    <a:pt x="1728470" y="6066790"/>
                    <a:pt x="1746250" y="6066790"/>
                  </a:cubicBezTo>
                  <a:lnTo>
                    <a:pt x="18232126" y="6066790"/>
                  </a:lnTo>
                  <a:lnTo>
                    <a:pt x="18232126" y="0"/>
                  </a:lnTo>
                  <a:lnTo>
                    <a:pt x="1692910" y="0"/>
                  </a:lnTo>
                  <a:close/>
                  <a:moveTo>
                    <a:pt x="18689326" y="0"/>
                  </a:moveTo>
                  <a:lnTo>
                    <a:pt x="18232126" y="0"/>
                  </a:lnTo>
                  <a:lnTo>
                    <a:pt x="18232126" y="6065520"/>
                  </a:lnTo>
                  <a:lnTo>
                    <a:pt x="18242287" y="6065520"/>
                  </a:lnTo>
                  <a:cubicBezTo>
                    <a:pt x="18981426" y="6065520"/>
                    <a:pt x="19630396" y="5462270"/>
                    <a:pt x="19683737" y="4725670"/>
                  </a:cubicBezTo>
                  <a:lnTo>
                    <a:pt x="19933926" y="1338580"/>
                  </a:lnTo>
                  <a:cubicBezTo>
                    <a:pt x="19988537" y="603250"/>
                    <a:pt x="19428467" y="0"/>
                    <a:pt x="18689326"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FFFF"/>
            </a:solidFill>
          </p:spPr>
        </p:sp>
      </p:grpSp>
      <p:pic>
        <p:nvPicPr>
          <p:cNvPr id="5" name="Picture 5"/>
          <p:cNvPicPr>
            <a:picLocks noChangeAspect="1"/>
          </p:cNvPicPr>
          <p:nvPr/>
        </p:nvPicPr>
        <p:blipFill>
          <a:blip r:embed="rId3"/>
          <a:srcRect t="13707" b="24171"/>
          <a:stretch>
            <a:fillRect/>
          </a:stretch>
        </p:blipFill>
        <p:spPr>
          <a:xfrm>
            <a:off x="9286875" y="9345524"/>
            <a:ext cx="1624578" cy="567676"/>
          </a:xfrm>
          <a:prstGeom prst="rect">
            <a:avLst/>
          </a:prstGeom>
        </p:spPr>
      </p:pic>
      <p:pic>
        <p:nvPicPr>
          <p:cNvPr id="6" name="Picture 6"/>
          <p:cNvPicPr>
            <a:picLocks noChangeAspect="1"/>
          </p:cNvPicPr>
          <p:nvPr/>
        </p:nvPicPr>
        <p:blipFill>
          <a:blip r:embed="rId4"/>
          <a:srcRect/>
          <a:stretch>
            <a:fillRect/>
          </a:stretch>
        </p:blipFill>
        <p:spPr>
          <a:xfrm>
            <a:off x="11529512" y="9288676"/>
            <a:ext cx="1136257" cy="638370"/>
          </a:xfrm>
          <a:prstGeom prst="rect">
            <a:avLst/>
          </a:prstGeom>
        </p:spPr>
      </p:pic>
      <p:pic>
        <p:nvPicPr>
          <p:cNvPr id="7" name="Picture 7"/>
          <p:cNvPicPr>
            <a:picLocks noChangeAspect="1"/>
          </p:cNvPicPr>
          <p:nvPr/>
        </p:nvPicPr>
        <p:blipFill>
          <a:blip r:embed="rId5"/>
          <a:srcRect/>
          <a:stretch>
            <a:fillRect/>
          </a:stretch>
        </p:blipFill>
        <p:spPr>
          <a:xfrm>
            <a:off x="428613" y="105606"/>
            <a:ext cx="2445976" cy="1375861"/>
          </a:xfrm>
          <a:prstGeom prst="rect">
            <a:avLst/>
          </a:prstGeom>
        </p:spPr>
      </p:pic>
      <p:pic>
        <p:nvPicPr>
          <p:cNvPr id="8" name="Picture 8"/>
          <p:cNvPicPr>
            <a:picLocks noChangeAspect="1"/>
          </p:cNvPicPr>
          <p:nvPr/>
        </p:nvPicPr>
        <p:blipFill>
          <a:blip r:embed="rId6"/>
          <a:srcRect/>
          <a:stretch>
            <a:fillRect/>
          </a:stretch>
        </p:blipFill>
        <p:spPr>
          <a:xfrm>
            <a:off x="5874792" y="8930274"/>
            <a:ext cx="2564358" cy="1442451"/>
          </a:xfrm>
          <a:prstGeom prst="rect">
            <a:avLst/>
          </a:prstGeom>
        </p:spPr>
      </p:pic>
      <p:pic>
        <p:nvPicPr>
          <p:cNvPr id="9" name="Picture 9"/>
          <p:cNvPicPr>
            <a:picLocks noChangeAspect="1"/>
          </p:cNvPicPr>
          <p:nvPr/>
        </p:nvPicPr>
        <p:blipFill>
          <a:blip r:embed="rId7"/>
          <a:srcRect/>
          <a:stretch>
            <a:fillRect/>
          </a:stretch>
        </p:blipFill>
        <p:spPr>
          <a:xfrm>
            <a:off x="13494445" y="9244543"/>
            <a:ext cx="1439797" cy="769637"/>
          </a:xfrm>
          <a:prstGeom prst="rect">
            <a:avLst/>
          </a:prstGeom>
        </p:spPr>
      </p:pic>
      <p:pic>
        <p:nvPicPr>
          <p:cNvPr id="10" name="Picture 10"/>
          <p:cNvPicPr>
            <a:picLocks noChangeAspect="1"/>
          </p:cNvPicPr>
          <p:nvPr/>
        </p:nvPicPr>
        <p:blipFill>
          <a:blip r:embed="rId8"/>
          <a:srcRect/>
          <a:stretch>
            <a:fillRect/>
          </a:stretch>
        </p:blipFill>
        <p:spPr>
          <a:xfrm>
            <a:off x="3535799" y="9198985"/>
            <a:ext cx="1523457" cy="860753"/>
          </a:xfrm>
          <a:prstGeom prst="rect">
            <a:avLst/>
          </a:prstGeom>
        </p:spPr>
      </p:pic>
      <p:pic>
        <p:nvPicPr>
          <p:cNvPr id="11" name="Picture 11"/>
          <p:cNvPicPr>
            <a:picLocks noChangeAspect="1"/>
          </p:cNvPicPr>
          <p:nvPr/>
        </p:nvPicPr>
        <p:blipFill>
          <a:blip r:embed="rId9"/>
          <a:srcRect/>
          <a:stretch>
            <a:fillRect/>
          </a:stretch>
        </p:blipFill>
        <p:spPr>
          <a:xfrm>
            <a:off x="15614318" y="105606"/>
            <a:ext cx="2360900" cy="1328006"/>
          </a:xfrm>
          <a:prstGeom prst="rect">
            <a:avLst/>
          </a:prstGeom>
        </p:spPr>
      </p:pic>
      <p:sp>
        <p:nvSpPr>
          <p:cNvPr id="12" name="TextBox 12"/>
          <p:cNvSpPr txBox="1"/>
          <p:nvPr/>
        </p:nvSpPr>
        <p:spPr>
          <a:xfrm>
            <a:off x="428613" y="2172320"/>
            <a:ext cx="17275930" cy="6086346"/>
          </a:xfrm>
          <a:prstGeom prst="rect">
            <a:avLst/>
          </a:prstGeom>
        </p:spPr>
        <p:txBody>
          <a:bodyPr wrap="square" lIns="0" tIns="0" rIns="0" bIns="0" rtlCol="0" anchor="t">
            <a:spAutoFit/>
          </a:bodyPr>
          <a:lstStyle/>
          <a:p>
            <a:pPr algn="ctr">
              <a:lnSpc>
                <a:spcPts val="8159"/>
              </a:lnSpc>
              <a:spcBef>
                <a:spcPct val="0"/>
              </a:spcBef>
            </a:pPr>
            <a:r>
              <a:rPr lang="pt-BR" sz="4000" b="1" dirty="0">
                <a:solidFill>
                  <a:schemeClr val="bg1"/>
                </a:solidFill>
                <a:latin typeface="Arial" panose="020B0604020202020204" pitchFamily="34" charset="0"/>
                <a:cs typeface="Arial" panose="020B0604020202020204" pitchFamily="34" charset="0"/>
              </a:rPr>
              <a:t>Números / </a:t>
            </a:r>
            <a:r>
              <a:rPr lang="pt-BR" sz="4000" b="1" dirty="0" err="1">
                <a:solidFill>
                  <a:schemeClr val="bg1"/>
                </a:solidFill>
                <a:latin typeface="Arial" panose="020B0604020202020204" pitchFamily="34" charset="0"/>
                <a:cs typeface="Arial" panose="020B0604020202020204" pitchFamily="34" charset="0"/>
              </a:rPr>
              <a:t>Bib</a:t>
            </a:r>
            <a:r>
              <a:rPr lang="pt-BR" sz="4000" b="1" dirty="0">
                <a:solidFill>
                  <a:schemeClr val="bg1"/>
                </a:solidFill>
                <a:latin typeface="Arial" panose="020B0604020202020204" pitchFamily="34" charset="0"/>
                <a:cs typeface="Arial" panose="020B0604020202020204" pitchFamily="34" charset="0"/>
              </a:rPr>
              <a:t> </a:t>
            </a:r>
            <a:r>
              <a:rPr lang="pt-BR" sz="4000" b="1" dirty="0" err="1">
                <a:solidFill>
                  <a:schemeClr val="bg1"/>
                </a:solidFill>
                <a:latin typeface="Arial" panose="020B0604020202020204" pitchFamily="34" charset="0"/>
                <a:cs typeface="Arial" panose="020B0604020202020204" pitchFamily="34" charset="0"/>
              </a:rPr>
              <a:t>Numbers</a:t>
            </a:r>
            <a:r>
              <a:rPr lang="pt-BR" sz="4000" b="1" dirty="0">
                <a:solidFill>
                  <a:schemeClr val="bg1"/>
                </a:solidFill>
                <a:latin typeface="Arial" panose="020B0604020202020204" pitchFamily="34" charset="0"/>
                <a:cs typeface="Arial" panose="020B0604020202020204" pitchFamily="34" charset="0"/>
              </a:rPr>
              <a:t> </a:t>
            </a:r>
          </a:p>
          <a:p>
            <a:pPr algn="ctr">
              <a:lnSpc>
                <a:spcPts val="8159"/>
              </a:lnSpc>
              <a:spcBef>
                <a:spcPct val="0"/>
              </a:spcBef>
            </a:pPr>
            <a:endParaRPr lang="pt-BR" sz="4000" b="1" dirty="0">
              <a:solidFill>
                <a:schemeClr val="bg1"/>
              </a:solidFill>
              <a:latin typeface="Arial" panose="020B0604020202020204" pitchFamily="34" charset="0"/>
              <a:cs typeface="Arial" panose="020B0604020202020204" pitchFamily="34" charset="0"/>
            </a:endParaRPr>
          </a:p>
          <a:p>
            <a:pPr algn="ctr">
              <a:spcBef>
                <a:spcPct val="0"/>
              </a:spcBef>
            </a:pPr>
            <a:r>
              <a:rPr lang="pt-BR" sz="4000" b="1" dirty="0">
                <a:solidFill>
                  <a:schemeClr val="bg1"/>
                </a:solidFill>
                <a:latin typeface="Arial" panose="020B0604020202020204" pitchFamily="34" charset="0"/>
                <a:cs typeface="Arial" panose="020B0604020202020204" pitchFamily="34" charset="0"/>
              </a:rPr>
              <a:t>Cada atleta receberá dois números que devem ser colocados sobre as costas e o peito, com exceção das provas de saltos. Os números não podem ser colocados nos calções, nem serem dobrados ou cortados, de conformidade com as regras da WA, sob pena de desclassificação do atleta. </a:t>
            </a:r>
          </a:p>
          <a:p>
            <a:pPr algn="ctr">
              <a:lnSpc>
                <a:spcPts val="8159"/>
              </a:lnSpc>
              <a:spcBef>
                <a:spcPct val="0"/>
              </a:spcBef>
            </a:pPr>
            <a:r>
              <a:rPr lang="en-US" sz="4000" b="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76640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TotalTime>
  <Words>929</Words>
  <Application>Microsoft Office PowerPoint</Application>
  <PresentationFormat>Personalizar</PresentationFormat>
  <Paragraphs>107</Paragraphs>
  <Slides>17</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17</vt:i4>
      </vt:variant>
    </vt:vector>
  </HeadingPairs>
  <TitlesOfParts>
    <vt:vector size="21" baseType="lpstr">
      <vt:lpstr>Arial</vt:lpstr>
      <vt:lpstr>Calibri</vt:lpstr>
      <vt:lpstr>Arimo Bold</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Convites eventos maio</dc:title>
  <dc:creator>Joana Ribeiro Costa</dc:creator>
  <cp:lastModifiedBy>JOANA</cp:lastModifiedBy>
  <cp:revision>10</cp:revision>
  <dcterms:created xsi:type="dcterms:W3CDTF">2006-08-16T00:00:00Z</dcterms:created>
  <dcterms:modified xsi:type="dcterms:W3CDTF">2023-04-28T18:42:12Z</dcterms:modified>
  <dc:identifier>DAFgjfrHLEA</dc:identifier>
</cp:coreProperties>
</file>